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54" r:id="rId2"/>
    <p:sldId id="430" r:id="rId3"/>
    <p:sldId id="446" r:id="rId4"/>
    <p:sldId id="452" r:id="rId5"/>
    <p:sldId id="439" r:id="rId6"/>
    <p:sldId id="440" r:id="rId7"/>
    <p:sldId id="453" r:id="rId8"/>
    <p:sldId id="427" r:id="rId9"/>
    <p:sldId id="465" r:id="rId10"/>
    <p:sldId id="468" r:id="rId11"/>
    <p:sldId id="489" r:id="rId12"/>
    <p:sldId id="469" r:id="rId13"/>
    <p:sldId id="471" r:id="rId14"/>
    <p:sldId id="472" r:id="rId15"/>
    <p:sldId id="478" r:id="rId16"/>
    <p:sldId id="479" r:id="rId17"/>
    <p:sldId id="480" r:id="rId18"/>
    <p:sldId id="488" r:id="rId19"/>
    <p:sldId id="473" r:id="rId20"/>
    <p:sldId id="491" r:id="rId21"/>
    <p:sldId id="457" r:id="rId22"/>
    <p:sldId id="485" r:id="rId23"/>
    <p:sldId id="455" r:id="rId24"/>
    <p:sldId id="442" r:id="rId25"/>
    <p:sldId id="486" r:id="rId26"/>
    <p:sldId id="494" r:id="rId27"/>
    <p:sldId id="474" r:id="rId28"/>
    <p:sldId id="501" r:id="rId29"/>
    <p:sldId id="499" r:id="rId30"/>
    <p:sldId id="558" r:id="rId31"/>
    <p:sldId id="497" r:id="rId32"/>
    <p:sldId id="561" r:id="rId33"/>
    <p:sldId id="495" r:id="rId34"/>
    <p:sldId id="502" r:id="rId35"/>
    <p:sldId id="509" r:id="rId36"/>
    <p:sldId id="461" r:id="rId37"/>
    <p:sldId id="503" r:id="rId38"/>
    <p:sldId id="496" r:id="rId39"/>
    <p:sldId id="504" r:id="rId40"/>
    <p:sldId id="506" r:id="rId41"/>
    <p:sldId id="507" r:id="rId42"/>
    <p:sldId id="515" r:id="rId43"/>
    <p:sldId id="512" r:id="rId44"/>
    <p:sldId id="519" r:id="rId45"/>
    <p:sldId id="516" r:id="rId46"/>
    <p:sldId id="532" r:id="rId47"/>
    <p:sldId id="533" r:id="rId48"/>
    <p:sldId id="534" r:id="rId49"/>
    <p:sldId id="535" r:id="rId50"/>
    <p:sldId id="526" r:id="rId51"/>
    <p:sldId id="536" r:id="rId52"/>
    <p:sldId id="537" r:id="rId53"/>
    <p:sldId id="538" r:id="rId54"/>
    <p:sldId id="539" r:id="rId55"/>
    <p:sldId id="517" r:id="rId56"/>
    <p:sldId id="550" r:id="rId57"/>
    <p:sldId id="553" r:id="rId58"/>
    <p:sldId id="434" r:id="rId59"/>
    <p:sldId id="551" r:id="rId60"/>
    <p:sldId id="546" r:id="rId61"/>
    <p:sldId id="552" r:id="rId62"/>
    <p:sldId id="540" r:id="rId63"/>
    <p:sldId id="549" r:id="rId64"/>
    <p:sldId id="554" r:id="rId65"/>
    <p:sldId id="556" r:id="rId66"/>
    <p:sldId id="548" r:id="rId67"/>
    <p:sldId id="462" r:id="rId68"/>
    <p:sldId id="542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6699"/>
    <a:srgbClr val="99C2FF"/>
    <a:srgbClr val="EF7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41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594" y="132"/>
      </p:cViewPr>
      <p:guideLst>
        <p:guide orient="horz" pos="2160"/>
        <p:guide pos="3840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25CDC-53E0-4CFF-9BCB-252355CEE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4ED5E0-A86F-4513-8DEB-DFB72D2BF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3F3BC-76EB-4681-AD4D-EA6758403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57E3A4-F5C7-4989-BE0F-87FA97E5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DDBE7-5CF9-42CC-BA6A-A0D8080A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50618-9317-4918-8DB8-DDBCA4D8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8BC049-D42A-426D-BCD2-865F830FB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9ED4A-93D2-44C9-A96F-BBCD2948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48773-95E8-42CB-9DF2-7E652370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E50F7-A1E5-4C10-BC16-7FCB78EE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4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2CD0B6-FE86-40E0-B228-9CE19A390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38B5D3-560E-49E0-AEDC-E74AC6388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EE60E-DAAA-4A46-8F99-6715B881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4EF38-18A6-4BFF-A058-9D5AEE2F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FE10A-7A3E-4653-9489-84128D7B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44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3160-0354-4950-A5D8-658CD303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EF961-4766-406C-873E-9414BE77C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2E2EC-340E-4C32-B582-D0F86CB39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9950B-F60E-46BE-B631-24358575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46284-D21F-4548-99E1-0CD0F70D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D10BF2-FC4F-4AF3-9A59-2DDA8D42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763FF4-18F2-4205-A490-8DE9CB42A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62832-737D-4BE5-9B03-C679585B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6FE10-166A-452E-87F0-12151D44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36296-EC2D-42BA-97B9-DC4F4ECF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1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5C0CF-BF8E-4FCB-9439-019F7D00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5FF48-9E16-4DFF-95D5-4B05AAC08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D38E31-CD6B-4011-AD1B-513215523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3E5D-BA41-4109-82AE-9407E820B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354B2-B827-4FF4-988C-4C3889E23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1D280-03AC-4CF7-AB9C-C920D93F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7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B0E3C-3C50-42CE-B815-5526B4B4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8D157-9893-4546-93D5-2C332755A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D9CB53-EB87-4640-A460-9086CC0DF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80251A-6386-4B5D-88B8-91A1C7CE3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1ADF4E-9F9F-496B-B45D-F0B51F231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6A9498-18DE-4C34-A2C2-533156AA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1A7EA9-5CA4-472E-AA37-DD1F3B48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F74E17-0082-454C-9638-D132F797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3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ABB9C-A3F8-43B8-BA77-994B4FC0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7FC31A-728B-4CF1-B0C5-4D11EB09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F2AF5A-611A-4855-820B-696B11F3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D83959-71C9-461B-9132-2AEFEEE9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4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1BE9D8-5E89-4E62-8296-29E2ACA2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84B3E2-6968-4851-A70B-DE80AF9E8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070DC-6C91-4730-8933-F0246390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5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B57FE-8760-40D7-B713-928D1821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389F3B-3651-41C2-B52B-F079CB1F4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FB76B2-C81E-473F-B250-1788BF590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653C36-2E21-40B4-9D9F-AEFD8E74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781172-F93F-4A21-ACE6-9699196A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1F106C-4475-4B7D-A772-E7EE915D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6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FDC0B-3D25-48A2-BB85-EF8C4AC8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329C18-D836-48E6-8AD0-E2FB31C02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CB1CBE-AFF8-4404-A9E3-A16A8ABE1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F8273-3283-420D-9D7C-08A391A0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BE19E2-2425-49E1-AF7A-05C08032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2B7EED-8FAE-46F5-A6E9-5E69579B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91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0A15E-382D-4AD5-A4D9-1EF80EF7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DDC2F2-8D88-471D-AEFB-26FA3F905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0B6E43-3C97-4164-B02A-BFE52E0F9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8EEF8-A937-4D36-AE5C-EAA47FC2E5C7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8C25D-65BB-46F2-A044-90A1E04E4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0D9C7C-432A-44F0-88FE-182DBE9DE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C5F7-B72E-4F31-AE98-500B01608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45.jpeg"/><Relationship Id="rId7" Type="http://schemas.openxmlformats.org/officeDocument/2006/relationships/image" Target="../media/image4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8.emf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76F8D54-0FF8-4E48-91DB-25C8F486A271}"/>
              </a:ext>
            </a:extLst>
          </p:cNvPr>
          <p:cNvGrpSpPr/>
          <p:nvPr/>
        </p:nvGrpSpPr>
        <p:grpSpPr>
          <a:xfrm>
            <a:off x="6666698" y="1320735"/>
            <a:ext cx="4846551" cy="4427634"/>
            <a:chOff x="6717032" y="1320735"/>
            <a:chExt cx="4846551" cy="44276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98D83BD-CBE6-4CDD-B575-2E7963D4F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17032" y="1643901"/>
              <a:ext cx="4168294" cy="41044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9EE3D8-3008-4FF2-9E7D-8D3691FFEC63}"/>
                </a:ext>
              </a:extLst>
            </p:cNvPr>
            <p:cNvSpPr txBox="1"/>
            <p:nvPr/>
          </p:nvSpPr>
          <p:spPr>
            <a:xfrm>
              <a:off x="9972177" y="3147777"/>
              <a:ext cx="1591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10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</a:t>
              </a:r>
            </a:p>
            <a:p>
              <a:pPr algn="ctr"/>
              <a:r>
                <a:rPr lang="en-US" altLang="ko-KR" dirty="0">
                  <a:solidFill>
                    <a:srgbClr val="010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</a:t>
              </a:r>
              <a:endParaRPr lang="ko-KR" altLang="en-US" dirty="0">
                <a:solidFill>
                  <a:srgbClr val="010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73DAFD-0725-4824-8801-193550ADF6E6}"/>
                </a:ext>
              </a:extLst>
            </p:cNvPr>
            <p:cNvSpPr txBox="1"/>
            <p:nvPr/>
          </p:nvSpPr>
          <p:spPr>
            <a:xfrm>
              <a:off x="6733005" y="1320735"/>
              <a:ext cx="1191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E5000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Median</a:t>
              </a:r>
            </a:p>
            <a:p>
              <a:pPr algn="ctr"/>
              <a:r>
                <a:rPr lang="en-US" altLang="ko-KR" dirty="0">
                  <a:solidFill>
                    <a:srgbClr val="E5000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</a:t>
              </a:r>
              <a:endParaRPr lang="ko-KR" altLang="en-US" dirty="0">
                <a:solidFill>
                  <a:srgbClr val="E5000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3CB06-0D06-4E55-8BA6-E6A52E0C6C92}"/>
                </a:ext>
              </a:extLst>
            </p:cNvPr>
            <p:cNvSpPr txBox="1"/>
            <p:nvPr/>
          </p:nvSpPr>
          <p:spPr>
            <a:xfrm>
              <a:off x="9723426" y="1374903"/>
              <a:ext cx="1128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7DF1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Lateral</a:t>
              </a:r>
            </a:p>
            <a:p>
              <a:pPr algn="ctr"/>
              <a:r>
                <a:rPr lang="en-US" altLang="ko-KR" dirty="0">
                  <a:solidFill>
                    <a:srgbClr val="07DF1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plane</a:t>
              </a:r>
              <a:endParaRPr lang="ko-KR" altLang="en-US" dirty="0">
                <a:solidFill>
                  <a:srgbClr val="07DF1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8A2EA6-2B4E-4F69-B7ED-C11684BA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92" y="933250"/>
            <a:ext cx="5608806" cy="50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7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33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7622AA-1628-41BE-88EA-6A6A5924FF58}"/>
              </a:ext>
            </a:extLst>
          </p:cNvPr>
          <p:cNvSpPr/>
          <p:nvPr/>
        </p:nvSpPr>
        <p:spPr>
          <a:xfrm>
            <a:off x="623698" y="2009775"/>
            <a:ext cx="11208740" cy="288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AC455-BBC7-4ADD-8BFE-D4477931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7" y="2035491"/>
            <a:ext cx="3800475" cy="27870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D45141-2042-480C-926D-8411A06CF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72" y="2035490"/>
            <a:ext cx="3800475" cy="27870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0F0D35-316E-4E0E-B2BF-72E08BBC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46" y="2035489"/>
            <a:ext cx="3800475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30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63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8A64B76-DB50-4FA5-91CD-58DCE994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5" y="1177155"/>
            <a:ext cx="10508610" cy="4503690"/>
          </a:xfrm>
          <a:prstGeom prst="rect">
            <a:avLst/>
          </a:prstGeom>
        </p:spPr>
      </p:pic>
      <p:pic>
        <p:nvPicPr>
          <p:cNvPr id="5" name="Picture 2" descr="Peerless by Tymphany 830986 Peerless 3 inch full range | Europe audio">
            <a:extLst>
              <a:ext uri="{FF2B5EF4-FFF2-40B4-BE49-F238E27FC236}">
                <a16:creationId xmlns:a16="http://schemas.microsoft.com/office/drawing/2014/main" id="{63BB5E57-22C2-4678-AF28-9364F6AC7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8" t="14168" r="21715" b="19857"/>
          <a:stretch/>
        </p:blipFill>
        <p:spPr bwMode="auto">
          <a:xfrm>
            <a:off x="8353004" y="2595643"/>
            <a:ext cx="1579871" cy="138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70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76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45B1C584-846A-4D01-B503-E94E8625C10F}"/>
              </a:ext>
            </a:extLst>
          </p:cNvPr>
          <p:cNvGrpSpPr>
            <a:grpSpLocks noChangeAspect="1"/>
          </p:cNvGrpSpPr>
          <p:nvPr/>
        </p:nvGrpSpPr>
        <p:grpSpPr>
          <a:xfrm>
            <a:off x="4577446" y="903484"/>
            <a:ext cx="392050" cy="227213"/>
            <a:chOff x="6093537" y="1935475"/>
            <a:chExt cx="392050" cy="227213"/>
          </a:xfrm>
        </p:grpSpPr>
        <p:cxnSp>
          <p:nvCxnSpPr>
            <p:cNvPr id="318" name="직선 연결선 317">
              <a:extLst>
                <a:ext uri="{FF2B5EF4-FFF2-40B4-BE49-F238E27FC236}">
                  <a16:creationId xmlns:a16="http://schemas.microsoft.com/office/drawing/2014/main" id="{087979D9-ACD9-429A-B6CA-F5B330038E20}"/>
                </a:ext>
              </a:extLst>
            </p:cNvPr>
            <p:cNvCxnSpPr>
              <a:cxnSpLocks/>
              <a:stCxn id="329" idx="3"/>
            </p:cNvCxnSpPr>
            <p:nvPr/>
          </p:nvCxnSpPr>
          <p:spPr>
            <a:xfrm flipH="1">
              <a:off x="6454657" y="2047233"/>
              <a:ext cx="30930" cy="11545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9" name="직선 연결선 318">
              <a:extLst>
                <a:ext uri="{FF2B5EF4-FFF2-40B4-BE49-F238E27FC236}">
                  <a16:creationId xmlns:a16="http://schemas.microsoft.com/office/drawing/2014/main" id="{BA1736F3-83AB-4BBA-9A41-07C5CE374A53}"/>
                </a:ext>
              </a:extLst>
            </p:cNvPr>
            <p:cNvCxnSpPr/>
            <p:nvPr/>
          </p:nvCxnSpPr>
          <p:spPr>
            <a:xfrm rot="5400000" flipH="1">
              <a:off x="6306688" y="2019309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0" name="직선 연결선 319">
              <a:extLst>
                <a:ext uri="{FF2B5EF4-FFF2-40B4-BE49-F238E27FC236}">
                  <a16:creationId xmlns:a16="http://schemas.microsoft.com/office/drawing/2014/main" id="{3D2DA4E9-F85B-4CF0-81E8-BB561E3051B0}"/>
                </a:ext>
              </a:extLst>
            </p:cNvPr>
            <p:cNvCxnSpPr/>
            <p:nvPr/>
          </p:nvCxnSpPr>
          <p:spPr>
            <a:xfrm rot="5400000">
              <a:off x="6243445" y="2017539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C22BBFA4-CC42-4BFB-B255-02875ACDB42C}"/>
                </a:ext>
              </a:extLst>
            </p:cNvPr>
            <p:cNvCxnSpPr/>
            <p:nvPr/>
          </p:nvCxnSpPr>
          <p:spPr>
            <a:xfrm rot="5400000" flipH="1">
              <a:off x="6177805" y="2018616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2" name="직선 연결선 321">
              <a:extLst>
                <a:ext uri="{FF2B5EF4-FFF2-40B4-BE49-F238E27FC236}">
                  <a16:creationId xmlns:a16="http://schemas.microsoft.com/office/drawing/2014/main" id="{D15CBA47-9ACD-457E-AC9E-AB96FF6B76DF}"/>
                </a:ext>
              </a:extLst>
            </p:cNvPr>
            <p:cNvCxnSpPr/>
            <p:nvPr/>
          </p:nvCxnSpPr>
          <p:spPr>
            <a:xfrm rot="5400000">
              <a:off x="6113168" y="2016845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3" name="직선 연결선 322">
              <a:extLst>
                <a:ext uri="{FF2B5EF4-FFF2-40B4-BE49-F238E27FC236}">
                  <a16:creationId xmlns:a16="http://schemas.microsoft.com/office/drawing/2014/main" id="{D9EFE064-0820-40FA-B183-A97D5133681C}"/>
                </a:ext>
              </a:extLst>
            </p:cNvPr>
            <p:cNvCxnSpPr/>
            <p:nvPr/>
          </p:nvCxnSpPr>
          <p:spPr>
            <a:xfrm rot="5400000" flipH="1">
              <a:off x="6045714" y="2015613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4" name="직선 연결선 323">
              <a:extLst>
                <a:ext uri="{FF2B5EF4-FFF2-40B4-BE49-F238E27FC236}">
                  <a16:creationId xmlns:a16="http://schemas.microsoft.com/office/drawing/2014/main" id="{4A91CE3A-7B18-48C7-BB0D-B9CCF85D6F93}"/>
                </a:ext>
              </a:extLst>
            </p:cNvPr>
            <p:cNvCxnSpPr>
              <a:cxnSpLocks/>
              <a:endCxn id="329" idx="1"/>
            </p:cNvCxnSpPr>
            <p:nvPr/>
          </p:nvCxnSpPr>
          <p:spPr>
            <a:xfrm flipH="1">
              <a:off x="6093537" y="1941277"/>
              <a:ext cx="32312" cy="105956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A6B86C77-99E8-46F2-ADEC-A4FECC1F60E0}"/>
                </a:ext>
              </a:extLst>
            </p:cNvPr>
            <p:cNvSpPr/>
            <p:nvPr/>
          </p:nvSpPr>
          <p:spPr>
            <a:xfrm>
              <a:off x="6093537" y="1935475"/>
              <a:ext cx="392050" cy="223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8FE305CC-AEAC-4A93-A6DC-74981B11B4A3}"/>
              </a:ext>
            </a:extLst>
          </p:cNvPr>
          <p:cNvCxnSpPr>
            <a:cxnSpLocks/>
            <a:stCxn id="329" idx="1"/>
          </p:cNvCxnSpPr>
          <p:nvPr/>
        </p:nvCxnSpPr>
        <p:spPr>
          <a:xfrm flipH="1">
            <a:off x="3602414" y="1015242"/>
            <a:ext cx="975032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94E38169-5B2C-4863-8715-D8D7D03F0B47}"/>
              </a:ext>
            </a:extLst>
          </p:cNvPr>
          <p:cNvCxnSpPr>
            <a:cxnSpLocks/>
            <a:stCxn id="361" idx="1"/>
            <a:endCxn id="344" idx="3"/>
          </p:cNvCxnSpPr>
          <p:nvPr/>
        </p:nvCxnSpPr>
        <p:spPr>
          <a:xfrm flipH="1">
            <a:off x="5990946" y="1014838"/>
            <a:ext cx="976508" cy="40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343" name="직선 연결선 342">
            <a:extLst>
              <a:ext uri="{FF2B5EF4-FFF2-40B4-BE49-F238E27FC236}">
                <a16:creationId xmlns:a16="http://schemas.microsoft.com/office/drawing/2014/main" id="{096F874D-6435-4242-A6D5-9146E7502ED1}"/>
              </a:ext>
            </a:extLst>
          </p:cNvPr>
          <p:cNvCxnSpPr>
            <a:cxnSpLocks/>
            <a:stCxn id="344" idx="1"/>
            <a:endCxn id="329" idx="3"/>
          </p:cNvCxnSpPr>
          <p:nvPr/>
        </p:nvCxnSpPr>
        <p:spPr>
          <a:xfrm flipH="1" flipV="1">
            <a:off x="4969496" y="1015242"/>
            <a:ext cx="929746" cy="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5A20744F-F1D3-4F33-A727-68FE47641156}"/>
              </a:ext>
            </a:extLst>
          </p:cNvPr>
          <p:cNvGrpSpPr/>
          <p:nvPr/>
        </p:nvGrpSpPr>
        <p:grpSpPr>
          <a:xfrm>
            <a:off x="5899242" y="879268"/>
            <a:ext cx="91704" cy="271951"/>
            <a:chOff x="8653937" y="1899017"/>
            <a:chExt cx="91704" cy="271951"/>
          </a:xfrm>
        </p:grpSpPr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0E8C4957-DC79-4A79-9E37-6BBBE1684FFF}"/>
                </a:ext>
              </a:extLst>
            </p:cNvPr>
            <p:cNvCxnSpPr/>
            <p:nvPr/>
          </p:nvCxnSpPr>
          <p:spPr>
            <a:xfrm rot="5400000">
              <a:off x="8609666" y="2034992"/>
              <a:ext cx="271949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0C9A20D9-3FEF-4EBC-AB9F-0BAA53577D65}"/>
                </a:ext>
              </a:extLst>
            </p:cNvPr>
            <p:cNvCxnSpPr/>
            <p:nvPr/>
          </p:nvCxnSpPr>
          <p:spPr>
            <a:xfrm rot="5400000">
              <a:off x="8522942" y="2034992"/>
              <a:ext cx="271949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2A35FC21-2E7D-439F-9365-310F6E37F463}"/>
                </a:ext>
              </a:extLst>
            </p:cNvPr>
            <p:cNvSpPr/>
            <p:nvPr/>
          </p:nvSpPr>
          <p:spPr>
            <a:xfrm>
              <a:off x="8653937" y="1899018"/>
              <a:ext cx="91704" cy="27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E9D1AA9E-283D-4AE8-AC46-66C516C6E51B}"/>
              </a:ext>
            </a:extLst>
          </p:cNvPr>
          <p:cNvGrpSpPr/>
          <p:nvPr/>
        </p:nvGrpSpPr>
        <p:grpSpPr>
          <a:xfrm>
            <a:off x="6967454" y="892108"/>
            <a:ext cx="734232" cy="342526"/>
            <a:chOff x="10662838" y="1583157"/>
            <a:chExt cx="734232" cy="342526"/>
          </a:xfrm>
        </p:grpSpPr>
        <p:sp>
          <p:nvSpPr>
            <p:cNvPr id="351" name="원호 350">
              <a:extLst>
                <a:ext uri="{FF2B5EF4-FFF2-40B4-BE49-F238E27FC236}">
                  <a16:creationId xmlns:a16="http://schemas.microsoft.com/office/drawing/2014/main" id="{B97806AC-3F78-40B8-838A-CE94695C05CD}"/>
                </a:ext>
              </a:extLst>
            </p:cNvPr>
            <p:cNvSpPr/>
            <p:nvPr/>
          </p:nvSpPr>
          <p:spPr>
            <a:xfrm rot="16200000">
              <a:off x="10616262" y="1634278"/>
              <a:ext cx="337981" cy="244829"/>
            </a:xfrm>
            <a:prstGeom prst="arc">
              <a:avLst>
                <a:gd name="adj1" fmla="val 17781420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2" name="원호 351">
              <a:extLst>
                <a:ext uri="{FF2B5EF4-FFF2-40B4-BE49-F238E27FC236}">
                  <a16:creationId xmlns:a16="http://schemas.microsoft.com/office/drawing/2014/main" id="{CF19E6E5-AB65-4F00-A7FF-0D9BCECFA4DE}"/>
                </a:ext>
              </a:extLst>
            </p:cNvPr>
            <p:cNvSpPr/>
            <p:nvPr/>
          </p:nvSpPr>
          <p:spPr>
            <a:xfrm rot="16200000">
              <a:off x="10779189" y="1634278"/>
              <a:ext cx="337981" cy="244829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3" name="원호 352">
              <a:extLst>
                <a:ext uri="{FF2B5EF4-FFF2-40B4-BE49-F238E27FC236}">
                  <a16:creationId xmlns:a16="http://schemas.microsoft.com/office/drawing/2014/main" id="{5713402F-5188-468E-A02B-0ABF712AE7BF}"/>
                </a:ext>
              </a:extLst>
            </p:cNvPr>
            <p:cNvSpPr/>
            <p:nvPr/>
          </p:nvSpPr>
          <p:spPr>
            <a:xfrm rot="5400000">
              <a:off x="10791649" y="1715741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4" name="원호 353">
              <a:extLst>
                <a:ext uri="{FF2B5EF4-FFF2-40B4-BE49-F238E27FC236}">
                  <a16:creationId xmlns:a16="http://schemas.microsoft.com/office/drawing/2014/main" id="{46C6B505-7A67-4E25-8773-3274376B8C26}"/>
                </a:ext>
              </a:extLst>
            </p:cNvPr>
            <p:cNvSpPr/>
            <p:nvPr/>
          </p:nvSpPr>
          <p:spPr>
            <a:xfrm rot="16200000">
              <a:off x="10943177" y="1634278"/>
              <a:ext cx="337981" cy="244829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5" name="원호 354">
              <a:extLst>
                <a:ext uri="{FF2B5EF4-FFF2-40B4-BE49-F238E27FC236}">
                  <a16:creationId xmlns:a16="http://schemas.microsoft.com/office/drawing/2014/main" id="{DDB0B032-80C7-4467-BD0C-9C3C4FECBBED}"/>
                </a:ext>
              </a:extLst>
            </p:cNvPr>
            <p:cNvSpPr/>
            <p:nvPr/>
          </p:nvSpPr>
          <p:spPr>
            <a:xfrm rot="5400000">
              <a:off x="10954576" y="1715741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6" name="원호 355">
              <a:extLst>
                <a:ext uri="{FF2B5EF4-FFF2-40B4-BE49-F238E27FC236}">
                  <a16:creationId xmlns:a16="http://schemas.microsoft.com/office/drawing/2014/main" id="{80264A6B-2CE7-4385-A591-1DB868F73612}"/>
                </a:ext>
              </a:extLst>
            </p:cNvPr>
            <p:cNvSpPr/>
            <p:nvPr/>
          </p:nvSpPr>
          <p:spPr>
            <a:xfrm rot="16200000">
              <a:off x="11105665" y="1634278"/>
              <a:ext cx="337981" cy="244829"/>
            </a:xfrm>
            <a:prstGeom prst="arc">
              <a:avLst>
                <a:gd name="adj1" fmla="val 16125935"/>
                <a:gd name="adj2" fmla="val 3927358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7" name="원호 356">
              <a:extLst>
                <a:ext uri="{FF2B5EF4-FFF2-40B4-BE49-F238E27FC236}">
                  <a16:creationId xmlns:a16="http://schemas.microsoft.com/office/drawing/2014/main" id="{BD4D06FE-6BEF-436D-9B35-59729A64D562}"/>
                </a:ext>
              </a:extLst>
            </p:cNvPr>
            <p:cNvSpPr/>
            <p:nvPr/>
          </p:nvSpPr>
          <p:spPr>
            <a:xfrm rot="5400000">
              <a:off x="11118563" y="1715741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6392A22E-FB9F-4113-A450-4BFC56B0D0DF}"/>
                </a:ext>
              </a:extLst>
            </p:cNvPr>
            <p:cNvSpPr/>
            <p:nvPr/>
          </p:nvSpPr>
          <p:spPr>
            <a:xfrm>
              <a:off x="10662838" y="1583157"/>
              <a:ext cx="734232" cy="245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8" name="직선 연결선 367">
            <a:extLst>
              <a:ext uri="{FF2B5EF4-FFF2-40B4-BE49-F238E27FC236}">
                <a16:creationId xmlns:a16="http://schemas.microsoft.com/office/drawing/2014/main" id="{16C95EC0-1828-4C34-9DC0-C4DDB0F0E116}"/>
              </a:ext>
            </a:extLst>
          </p:cNvPr>
          <p:cNvCxnSpPr>
            <a:cxnSpLocks/>
            <a:stCxn id="361" idx="3"/>
            <a:endCxn id="413" idx="2"/>
          </p:cNvCxnSpPr>
          <p:nvPr/>
        </p:nvCxnSpPr>
        <p:spPr>
          <a:xfrm>
            <a:off x="7701686" y="1014838"/>
            <a:ext cx="90492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5D961423-2B09-47DD-84E6-F26D0AF2C542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3408238" y="1553305"/>
            <a:ext cx="392050" cy="227213"/>
            <a:chOff x="6093537" y="1935475"/>
            <a:chExt cx="392050" cy="227213"/>
          </a:xfrm>
        </p:grpSpPr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2C245CB4-3D0A-410F-9628-D472BBEC7576}"/>
                </a:ext>
              </a:extLst>
            </p:cNvPr>
            <p:cNvCxnSpPr>
              <a:cxnSpLocks/>
              <a:stCxn id="392" idx="3"/>
            </p:cNvCxnSpPr>
            <p:nvPr/>
          </p:nvCxnSpPr>
          <p:spPr>
            <a:xfrm flipH="1">
              <a:off x="6454657" y="2047233"/>
              <a:ext cx="30930" cy="11545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C29FB457-2021-4AFA-BE38-FDB03B108D74}"/>
                </a:ext>
              </a:extLst>
            </p:cNvPr>
            <p:cNvCxnSpPr/>
            <p:nvPr/>
          </p:nvCxnSpPr>
          <p:spPr>
            <a:xfrm rot="5400000" flipH="1">
              <a:off x="6306688" y="2019309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9C6D9265-490B-4667-B088-7544C21A4A58}"/>
                </a:ext>
              </a:extLst>
            </p:cNvPr>
            <p:cNvCxnSpPr/>
            <p:nvPr/>
          </p:nvCxnSpPr>
          <p:spPr>
            <a:xfrm rot="5400000">
              <a:off x="6243445" y="2017539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47F4E752-772D-4696-B3EB-6C9AF721682D}"/>
                </a:ext>
              </a:extLst>
            </p:cNvPr>
            <p:cNvCxnSpPr/>
            <p:nvPr/>
          </p:nvCxnSpPr>
          <p:spPr>
            <a:xfrm rot="5400000" flipH="1">
              <a:off x="6177805" y="2018616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FDB6D5F3-2DDD-4020-B4B4-834E0DC0A230}"/>
                </a:ext>
              </a:extLst>
            </p:cNvPr>
            <p:cNvCxnSpPr/>
            <p:nvPr/>
          </p:nvCxnSpPr>
          <p:spPr>
            <a:xfrm rot="5400000">
              <a:off x="6113168" y="2016845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6C5DEE3D-4955-4BF0-8596-945A450E38B9}"/>
                </a:ext>
              </a:extLst>
            </p:cNvPr>
            <p:cNvCxnSpPr/>
            <p:nvPr/>
          </p:nvCxnSpPr>
          <p:spPr>
            <a:xfrm rot="5400000" flipH="1">
              <a:off x="6045714" y="2015613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CD53E990-6E08-4724-B385-6EF3ADA97470}"/>
                </a:ext>
              </a:extLst>
            </p:cNvPr>
            <p:cNvCxnSpPr>
              <a:cxnSpLocks/>
              <a:endCxn id="392" idx="1"/>
            </p:cNvCxnSpPr>
            <p:nvPr/>
          </p:nvCxnSpPr>
          <p:spPr>
            <a:xfrm flipH="1">
              <a:off x="6093537" y="1941277"/>
              <a:ext cx="32312" cy="105956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78AD6D1F-A466-4222-809D-A4DFF6824916}"/>
                </a:ext>
              </a:extLst>
            </p:cNvPr>
            <p:cNvSpPr/>
            <p:nvPr/>
          </p:nvSpPr>
          <p:spPr>
            <a:xfrm>
              <a:off x="6093537" y="1935475"/>
              <a:ext cx="392050" cy="223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3" name="직선 연결선 392">
            <a:extLst>
              <a:ext uri="{FF2B5EF4-FFF2-40B4-BE49-F238E27FC236}">
                <a16:creationId xmlns:a16="http://schemas.microsoft.com/office/drawing/2014/main" id="{145AA4E2-99D0-4F30-9278-5FD24D96F068}"/>
              </a:ext>
            </a:extLst>
          </p:cNvPr>
          <p:cNvCxnSpPr>
            <a:cxnSpLocks/>
            <a:stCxn id="392" idx="1"/>
            <a:endCxn id="481" idx="0"/>
          </p:cNvCxnSpPr>
          <p:nvPr/>
        </p:nvCxnSpPr>
        <p:spPr>
          <a:xfrm flipH="1">
            <a:off x="3602414" y="1862937"/>
            <a:ext cx="1" cy="41167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9352F931-BB6F-4E33-8E46-A4A30A12B018}"/>
              </a:ext>
            </a:extLst>
          </p:cNvPr>
          <p:cNvSpPr/>
          <p:nvPr/>
        </p:nvSpPr>
        <p:spPr>
          <a:xfrm>
            <a:off x="3530796" y="853184"/>
            <a:ext cx="161654" cy="16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E5DA2979-2FFE-4054-BBE6-5D7C772A57B8}"/>
              </a:ext>
            </a:extLst>
          </p:cNvPr>
          <p:cNvCxnSpPr>
            <a:stCxn id="409" idx="2"/>
            <a:endCxn id="392" idx="3"/>
          </p:cNvCxnSpPr>
          <p:nvPr/>
        </p:nvCxnSpPr>
        <p:spPr>
          <a:xfrm flipH="1">
            <a:off x="3602415" y="1014838"/>
            <a:ext cx="9208" cy="456049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31215BFA-1B1A-4597-ABAA-BED889470458}"/>
              </a:ext>
            </a:extLst>
          </p:cNvPr>
          <p:cNvSpPr/>
          <p:nvPr/>
        </p:nvSpPr>
        <p:spPr>
          <a:xfrm>
            <a:off x="8525779" y="853184"/>
            <a:ext cx="161654" cy="16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9BE7C10B-F3FD-4045-9D3C-F1D2D012CF4A}"/>
              </a:ext>
            </a:extLst>
          </p:cNvPr>
          <p:cNvCxnSpPr>
            <a:cxnSpLocks/>
            <a:stCxn id="413" idx="2"/>
            <a:endCxn id="436" idx="1"/>
          </p:cNvCxnSpPr>
          <p:nvPr/>
        </p:nvCxnSpPr>
        <p:spPr>
          <a:xfrm>
            <a:off x="8606606" y="1014838"/>
            <a:ext cx="1040" cy="386989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B74A39BD-A9B7-4127-861D-FA68DF2E20A6}"/>
              </a:ext>
            </a:extLst>
          </p:cNvPr>
          <p:cNvGrpSpPr/>
          <p:nvPr/>
        </p:nvGrpSpPr>
        <p:grpSpPr>
          <a:xfrm rot="5400000">
            <a:off x="8191997" y="1597680"/>
            <a:ext cx="734232" cy="342526"/>
            <a:chOff x="10662838" y="1583157"/>
            <a:chExt cx="734232" cy="342526"/>
          </a:xfrm>
        </p:grpSpPr>
        <p:sp>
          <p:nvSpPr>
            <p:cNvPr id="429" name="원호 428">
              <a:extLst>
                <a:ext uri="{FF2B5EF4-FFF2-40B4-BE49-F238E27FC236}">
                  <a16:creationId xmlns:a16="http://schemas.microsoft.com/office/drawing/2014/main" id="{E8F6A2B1-C215-4D79-A10D-192119F16632}"/>
                </a:ext>
              </a:extLst>
            </p:cNvPr>
            <p:cNvSpPr/>
            <p:nvPr/>
          </p:nvSpPr>
          <p:spPr>
            <a:xfrm rot="16200000">
              <a:off x="10616262" y="1634278"/>
              <a:ext cx="337981" cy="244829"/>
            </a:xfrm>
            <a:prstGeom prst="arc">
              <a:avLst>
                <a:gd name="adj1" fmla="val 17781420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0" name="원호 429">
              <a:extLst>
                <a:ext uri="{FF2B5EF4-FFF2-40B4-BE49-F238E27FC236}">
                  <a16:creationId xmlns:a16="http://schemas.microsoft.com/office/drawing/2014/main" id="{F80343F6-8F0F-4139-B9FD-7D953DF8831C}"/>
                </a:ext>
              </a:extLst>
            </p:cNvPr>
            <p:cNvSpPr/>
            <p:nvPr/>
          </p:nvSpPr>
          <p:spPr>
            <a:xfrm rot="16200000">
              <a:off x="10779189" y="1634278"/>
              <a:ext cx="337981" cy="244829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1" name="원호 430">
              <a:extLst>
                <a:ext uri="{FF2B5EF4-FFF2-40B4-BE49-F238E27FC236}">
                  <a16:creationId xmlns:a16="http://schemas.microsoft.com/office/drawing/2014/main" id="{D19F79C9-735D-496D-B786-CE22260C5695}"/>
                </a:ext>
              </a:extLst>
            </p:cNvPr>
            <p:cNvSpPr/>
            <p:nvPr/>
          </p:nvSpPr>
          <p:spPr>
            <a:xfrm rot="5400000">
              <a:off x="10791649" y="1715741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2" name="원호 431">
              <a:extLst>
                <a:ext uri="{FF2B5EF4-FFF2-40B4-BE49-F238E27FC236}">
                  <a16:creationId xmlns:a16="http://schemas.microsoft.com/office/drawing/2014/main" id="{D282D427-3EC6-433C-B7EF-CFFE8B9888EC}"/>
                </a:ext>
              </a:extLst>
            </p:cNvPr>
            <p:cNvSpPr/>
            <p:nvPr/>
          </p:nvSpPr>
          <p:spPr>
            <a:xfrm rot="16200000">
              <a:off x="10943177" y="1634278"/>
              <a:ext cx="337981" cy="244829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3" name="원호 432">
              <a:extLst>
                <a:ext uri="{FF2B5EF4-FFF2-40B4-BE49-F238E27FC236}">
                  <a16:creationId xmlns:a16="http://schemas.microsoft.com/office/drawing/2014/main" id="{AD5FFC2C-92BE-41F9-8367-84F4F0737F93}"/>
                </a:ext>
              </a:extLst>
            </p:cNvPr>
            <p:cNvSpPr/>
            <p:nvPr/>
          </p:nvSpPr>
          <p:spPr>
            <a:xfrm rot="5400000">
              <a:off x="10954576" y="1715741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4" name="원호 433">
              <a:extLst>
                <a:ext uri="{FF2B5EF4-FFF2-40B4-BE49-F238E27FC236}">
                  <a16:creationId xmlns:a16="http://schemas.microsoft.com/office/drawing/2014/main" id="{9287BFF8-E073-415C-A124-934E563F52D5}"/>
                </a:ext>
              </a:extLst>
            </p:cNvPr>
            <p:cNvSpPr/>
            <p:nvPr/>
          </p:nvSpPr>
          <p:spPr>
            <a:xfrm rot="16200000">
              <a:off x="11105665" y="1634278"/>
              <a:ext cx="337981" cy="244829"/>
            </a:xfrm>
            <a:prstGeom prst="arc">
              <a:avLst>
                <a:gd name="adj1" fmla="val 16125935"/>
                <a:gd name="adj2" fmla="val 3927358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5" name="원호 434">
              <a:extLst>
                <a:ext uri="{FF2B5EF4-FFF2-40B4-BE49-F238E27FC236}">
                  <a16:creationId xmlns:a16="http://schemas.microsoft.com/office/drawing/2014/main" id="{C610ECA8-20BA-424B-ADA5-71734D5F85E6}"/>
                </a:ext>
              </a:extLst>
            </p:cNvPr>
            <p:cNvSpPr/>
            <p:nvPr/>
          </p:nvSpPr>
          <p:spPr>
            <a:xfrm rot="5400000">
              <a:off x="11118563" y="1715741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8BFD34A-F1FA-42B4-A690-DC8709A0CC07}"/>
                </a:ext>
              </a:extLst>
            </p:cNvPr>
            <p:cNvSpPr/>
            <p:nvPr/>
          </p:nvSpPr>
          <p:spPr>
            <a:xfrm>
              <a:off x="10662838" y="1583157"/>
              <a:ext cx="734232" cy="2454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700378B8-7CFA-4897-9996-468CD35327BA}"/>
              </a:ext>
            </a:extLst>
          </p:cNvPr>
          <p:cNvCxnSpPr>
            <a:cxnSpLocks/>
            <a:stCxn id="436" idx="3"/>
            <a:endCxn id="452" idx="1"/>
          </p:cNvCxnSpPr>
          <p:nvPr/>
        </p:nvCxnSpPr>
        <p:spPr>
          <a:xfrm>
            <a:off x="8607646" y="2136059"/>
            <a:ext cx="613" cy="343399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8D8F7DC9-CF68-41D9-85F0-C9B189640C7D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8410385" y="2561876"/>
            <a:ext cx="392050" cy="227213"/>
            <a:chOff x="6093537" y="1935475"/>
            <a:chExt cx="392050" cy="227213"/>
          </a:xfrm>
        </p:grpSpPr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E7B2307E-FA3C-4BBF-8013-DC69ADADADBF}"/>
                </a:ext>
              </a:extLst>
            </p:cNvPr>
            <p:cNvCxnSpPr>
              <a:cxnSpLocks/>
              <a:stCxn id="452" idx="3"/>
            </p:cNvCxnSpPr>
            <p:nvPr/>
          </p:nvCxnSpPr>
          <p:spPr>
            <a:xfrm flipH="1">
              <a:off x="6454657" y="2047233"/>
              <a:ext cx="30930" cy="11545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46" name="직선 연결선 445">
              <a:extLst>
                <a:ext uri="{FF2B5EF4-FFF2-40B4-BE49-F238E27FC236}">
                  <a16:creationId xmlns:a16="http://schemas.microsoft.com/office/drawing/2014/main" id="{444A6424-CEDA-42A9-B0AE-E66755E31C83}"/>
                </a:ext>
              </a:extLst>
            </p:cNvPr>
            <p:cNvCxnSpPr/>
            <p:nvPr/>
          </p:nvCxnSpPr>
          <p:spPr>
            <a:xfrm rot="5400000" flipH="1">
              <a:off x="6306688" y="2019309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47" name="직선 연결선 446">
              <a:extLst>
                <a:ext uri="{FF2B5EF4-FFF2-40B4-BE49-F238E27FC236}">
                  <a16:creationId xmlns:a16="http://schemas.microsoft.com/office/drawing/2014/main" id="{591C1349-9AAB-4BF1-8CC4-CC9FE611A5D7}"/>
                </a:ext>
              </a:extLst>
            </p:cNvPr>
            <p:cNvCxnSpPr/>
            <p:nvPr/>
          </p:nvCxnSpPr>
          <p:spPr>
            <a:xfrm rot="5400000">
              <a:off x="6243445" y="2017539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2025279B-6D6B-4218-B6B7-C77085A84A23}"/>
                </a:ext>
              </a:extLst>
            </p:cNvPr>
            <p:cNvCxnSpPr/>
            <p:nvPr/>
          </p:nvCxnSpPr>
          <p:spPr>
            <a:xfrm rot="5400000" flipH="1">
              <a:off x="6177805" y="2018616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357EDA63-5C4C-4B32-89FE-A2CBCF62FED7}"/>
                </a:ext>
              </a:extLst>
            </p:cNvPr>
            <p:cNvCxnSpPr/>
            <p:nvPr/>
          </p:nvCxnSpPr>
          <p:spPr>
            <a:xfrm rot="5400000">
              <a:off x="6113168" y="2016845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50" name="직선 연결선 449">
              <a:extLst>
                <a:ext uri="{FF2B5EF4-FFF2-40B4-BE49-F238E27FC236}">
                  <a16:creationId xmlns:a16="http://schemas.microsoft.com/office/drawing/2014/main" id="{E0E2CCF0-BBD4-4C57-A85D-1213B24E32E2}"/>
                </a:ext>
              </a:extLst>
            </p:cNvPr>
            <p:cNvCxnSpPr/>
            <p:nvPr/>
          </p:nvCxnSpPr>
          <p:spPr>
            <a:xfrm rot="5400000" flipH="1">
              <a:off x="6045714" y="2015613"/>
              <a:ext cx="223514" cy="6324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51" name="직선 연결선 450">
              <a:extLst>
                <a:ext uri="{FF2B5EF4-FFF2-40B4-BE49-F238E27FC236}">
                  <a16:creationId xmlns:a16="http://schemas.microsoft.com/office/drawing/2014/main" id="{8424097C-1040-4304-8608-927CDD87C4B0}"/>
                </a:ext>
              </a:extLst>
            </p:cNvPr>
            <p:cNvCxnSpPr>
              <a:cxnSpLocks/>
              <a:endCxn id="452" idx="1"/>
            </p:cNvCxnSpPr>
            <p:nvPr/>
          </p:nvCxnSpPr>
          <p:spPr>
            <a:xfrm flipH="1">
              <a:off x="6093537" y="1941277"/>
              <a:ext cx="32312" cy="105956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4B59D6D3-9924-4C70-8482-153ADE502350}"/>
                </a:ext>
              </a:extLst>
            </p:cNvPr>
            <p:cNvSpPr/>
            <p:nvPr/>
          </p:nvSpPr>
          <p:spPr>
            <a:xfrm>
              <a:off x="6093537" y="1935475"/>
              <a:ext cx="392050" cy="223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5FA2F617-2393-4F7B-8066-4F589C6B2DA2}"/>
              </a:ext>
            </a:extLst>
          </p:cNvPr>
          <p:cNvCxnSpPr>
            <a:cxnSpLocks/>
            <a:stCxn id="465" idx="0"/>
            <a:endCxn id="452" idx="3"/>
          </p:cNvCxnSpPr>
          <p:nvPr/>
        </p:nvCxnSpPr>
        <p:spPr>
          <a:xfrm flipV="1">
            <a:off x="8606606" y="2871508"/>
            <a:ext cx="1653" cy="40936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14C521A6-56B4-41F5-A019-F8F276F5229D}"/>
              </a:ext>
            </a:extLst>
          </p:cNvPr>
          <p:cNvSpPr/>
          <p:nvPr/>
        </p:nvSpPr>
        <p:spPr>
          <a:xfrm>
            <a:off x="8525779" y="3280870"/>
            <a:ext cx="161654" cy="16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62F31B6F-30FE-40DB-A714-B9C117EE2876}"/>
              </a:ext>
            </a:extLst>
          </p:cNvPr>
          <p:cNvCxnSpPr>
            <a:cxnSpLocks/>
            <a:stCxn id="465" idx="0"/>
            <a:endCxn id="475" idx="3"/>
          </p:cNvCxnSpPr>
          <p:nvPr/>
        </p:nvCxnSpPr>
        <p:spPr>
          <a:xfrm flipH="1">
            <a:off x="5990946" y="3280870"/>
            <a:ext cx="261566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71" name="직선 연결선 470">
            <a:extLst>
              <a:ext uri="{FF2B5EF4-FFF2-40B4-BE49-F238E27FC236}">
                <a16:creationId xmlns:a16="http://schemas.microsoft.com/office/drawing/2014/main" id="{5B068BA0-8985-44B9-B99F-15D63190723E}"/>
              </a:ext>
            </a:extLst>
          </p:cNvPr>
          <p:cNvCxnSpPr>
            <a:cxnSpLocks/>
            <a:stCxn id="475" idx="1"/>
            <a:endCxn id="479" idx="0"/>
          </p:cNvCxnSpPr>
          <p:nvPr/>
        </p:nvCxnSpPr>
        <p:spPr>
          <a:xfrm flipH="1">
            <a:off x="3602414" y="3280870"/>
            <a:ext cx="2296828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472" name="그룹 471">
            <a:extLst>
              <a:ext uri="{FF2B5EF4-FFF2-40B4-BE49-F238E27FC236}">
                <a16:creationId xmlns:a16="http://schemas.microsoft.com/office/drawing/2014/main" id="{5D7CCFFE-F6D9-43EC-A378-6DF10AA53AA6}"/>
              </a:ext>
            </a:extLst>
          </p:cNvPr>
          <p:cNvGrpSpPr/>
          <p:nvPr/>
        </p:nvGrpSpPr>
        <p:grpSpPr>
          <a:xfrm>
            <a:off x="5899242" y="3144894"/>
            <a:ext cx="91704" cy="271951"/>
            <a:chOff x="8653937" y="1899017"/>
            <a:chExt cx="91704" cy="271951"/>
          </a:xfrm>
        </p:grpSpPr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ABBA1051-BA5A-41CF-8A0F-8C51AE443841}"/>
                </a:ext>
              </a:extLst>
            </p:cNvPr>
            <p:cNvCxnSpPr/>
            <p:nvPr/>
          </p:nvCxnSpPr>
          <p:spPr>
            <a:xfrm rot="5400000">
              <a:off x="8609666" y="2034992"/>
              <a:ext cx="271949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E2E4FFFE-7EC7-4E4B-B316-44BA803A20F6}"/>
                </a:ext>
              </a:extLst>
            </p:cNvPr>
            <p:cNvCxnSpPr/>
            <p:nvPr/>
          </p:nvCxnSpPr>
          <p:spPr>
            <a:xfrm rot="5400000">
              <a:off x="8522942" y="2034992"/>
              <a:ext cx="271949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8B0718BF-1BC2-4FB4-BBAD-8072ECACF92F}"/>
                </a:ext>
              </a:extLst>
            </p:cNvPr>
            <p:cNvSpPr/>
            <p:nvPr/>
          </p:nvSpPr>
          <p:spPr>
            <a:xfrm>
              <a:off x="8653937" y="1899018"/>
              <a:ext cx="91704" cy="271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4B0532D4-E4B4-4EB3-8F09-36686934DFBB}"/>
              </a:ext>
            </a:extLst>
          </p:cNvPr>
          <p:cNvSpPr/>
          <p:nvPr/>
        </p:nvSpPr>
        <p:spPr>
          <a:xfrm>
            <a:off x="3521587" y="3280870"/>
            <a:ext cx="161654" cy="161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147ED37E-69DB-48E3-A021-BFB07133ED15}"/>
              </a:ext>
            </a:extLst>
          </p:cNvPr>
          <p:cNvCxnSpPr>
            <a:stCxn id="481" idx="4"/>
            <a:endCxn id="479" idx="0"/>
          </p:cNvCxnSpPr>
          <p:nvPr/>
        </p:nvCxnSpPr>
        <p:spPr>
          <a:xfrm>
            <a:off x="3602414" y="2850679"/>
            <a:ext cx="0" cy="43019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FBE7D8AE-6100-4330-BDDD-C874F24655DD}"/>
              </a:ext>
            </a:extLst>
          </p:cNvPr>
          <p:cNvCxnSpPr/>
          <p:nvPr/>
        </p:nvCxnSpPr>
        <p:spPr>
          <a:xfrm flipH="1">
            <a:off x="3448365" y="3640351"/>
            <a:ext cx="31659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8" name="직선 연결선 487">
            <a:extLst>
              <a:ext uri="{FF2B5EF4-FFF2-40B4-BE49-F238E27FC236}">
                <a16:creationId xmlns:a16="http://schemas.microsoft.com/office/drawing/2014/main" id="{3A96C192-2DFF-497B-9510-37693B382C94}"/>
              </a:ext>
            </a:extLst>
          </p:cNvPr>
          <p:cNvCxnSpPr/>
          <p:nvPr/>
        </p:nvCxnSpPr>
        <p:spPr>
          <a:xfrm flipH="1">
            <a:off x="3499165" y="3712359"/>
            <a:ext cx="21602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9" name="직선 연결선 488">
            <a:extLst>
              <a:ext uri="{FF2B5EF4-FFF2-40B4-BE49-F238E27FC236}">
                <a16:creationId xmlns:a16="http://schemas.microsoft.com/office/drawing/2014/main" id="{AEED4721-BE72-4A53-AA6D-B647DC405783}"/>
              </a:ext>
            </a:extLst>
          </p:cNvPr>
          <p:cNvCxnSpPr/>
          <p:nvPr/>
        </p:nvCxnSpPr>
        <p:spPr>
          <a:xfrm flipH="1">
            <a:off x="3551106" y="3784367"/>
            <a:ext cx="9898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0" name="직선 연결선 489">
            <a:extLst>
              <a:ext uri="{FF2B5EF4-FFF2-40B4-BE49-F238E27FC236}">
                <a16:creationId xmlns:a16="http://schemas.microsoft.com/office/drawing/2014/main" id="{937E05A6-4AAA-416D-915D-1D7E64C9901C}"/>
              </a:ext>
            </a:extLst>
          </p:cNvPr>
          <p:cNvCxnSpPr>
            <a:cxnSpLocks/>
            <a:stCxn id="479" idx="0"/>
          </p:cNvCxnSpPr>
          <p:nvPr/>
        </p:nvCxnSpPr>
        <p:spPr>
          <a:xfrm>
            <a:off x="3602414" y="3280870"/>
            <a:ext cx="4762" cy="35948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headEnd type="oval"/>
          </a:ln>
          <a:effectLst/>
        </p:spPr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F8E524-FC13-48DD-9370-D5EE815827A6}"/>
              </a:ext>
            </a:extLst>
          </p:cNvPr>
          <p:cNvGrpSpPr/>
          <p:nvPr/>
        </p:nvGrpSpPr>
        <p:grpSpPr>
          <a:xfrm>
            <a:off x="3314382" y="2240330"/>
            <a:ext cx="576064" cy="646331"/>
            <a:chOff x="5063294" y="3334395"/>
            <a:chExt cx="576064" cy="646331"/>
          </a:xfrm>
        </p:grpSpPr>
        <p:sp>
          <p:nvSpPr>
            <p:cNvPr id="481" name="타원 480">
              <a:extLst>
                <a:ext uri="{FF2B5EF4-FFF2-40B4-BE49-F238E27FC236}">
                  <a16:creationId xmlns:a16="http://schemas.microsoft.com/office/drawing/2014/main" id="{9CC7BBAE-362F-4EBD-BE30-C1943690D73A}"/>
                </a:ext>
              </a:extLst>
            </p:cNvPr>
            <p:cNvSpPr/>
            <p:nvPr/>
          </p:nvSpPr>
          <p:spPr>
            <a:xfrm>
              <a:off x="5063294" y="3368680"/>
              <a:ext cx="576064" cy="57606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13D6A-D98E-43FA-9528-6FC6044534FA}"/>
                </a:ext>
              </a:extLst>
            </p:cNvPr>
            <p:cNvSpPr txBox="1"/>
            <p:nvPr/>
          </p:nvSpPr>
          <p:spPr>
            <a:xfrm>
              <a:off x="5100743" y="3334395"/>
              <a:ext cx="497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Cambria Math" panose="02040503050406030204" pitchFamily="18" charset="0"/>
                </a:rPr>
                <a:t>+</a:t>
              </a:r>
            </a:p>
            <a:p>
              <a:pPr algn="ctr"/>
              <a:r>
                <a:rPr lang="ko-KR" altLang="en-US" b="1" dirty="0">
                  <a:latin typeface="Cambria Math" panose="02040503050406030204" pitchFamily="18" charset="0"/>
                </a:rPr>
                <a:t>−</a:t>
              </a:r>
              <a:endParaRPr lang="ko-KR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0937D6-9E1B-412F-B853-28D2315BC874}"/>
                  </a:ext>
                </a:extLst>
              </p:cNvPr>
              <p:cNvSpPr txBox="1"/>
              <p:nvPr/>
            </p:nvSpPr>
            <p:spPr>
              <a:xfrm>
                <a:off x="4563320" y="524078"/>
                <a:ext cx="4258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𝑎𝑠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0937D6-9E1B-412F-B853-28D2315BC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320" y="524078"/>
                <a:ext cx="425821" cy="276999"/>
              </a:xfrm>
              <a:prstGeom prst="rect">
                <a:avLst/>
              </a:prstGeom>
              <a:blipFill>
                <a:blip r:embed="rId2"/>
                <a:stretch>
                  <a:fillRect l="-1014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D440B1E-D408-46E8-9272-D2E4C52BDF60}"/>
                  </a:ext>
                </a:extLst>
              </p:cNvPr>
              <p:cNvSpPr txBox="1"/>
              <p:nvPr/>
            </p:nvSpPr>
            <p:spPr>
              <a:xfrm>
                <a:off x="5741769" y="524078"/>
                <a:ext cx="406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𝑎𝑠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D440B1E-D408-46E8-9272-D2E4C52B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69" y="524078"/>
                <a:ext cx="406650" cy="276999"/>
              </a:xfrm>
              <a:prstGeom prst="rect">
                <a:avLst/>
              </a:prstGeom>
              <a:blipFill>
                <a:blip r:embed="rId3"/>
                <a:stretch>
                  <a:fillRect l="-10448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D48DBE-F65E-46E0-9A40-EC46A994E391}"/>
                  </a:ext>
                </a:extLst>
              </p:cNvPr>
              <p:cNvSpPr txBox="1"/>
              <p:nvPr/>
            </p:nvSpPr>
            <p:spPr>
              <a:xfrm>
                <a:off x="7085803" y="524078"/>
                <a:ext cx="493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2D48DBE-F65E-46E0-9A40-EC46A994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803" y="524078"/>
                <a:ext cx="493468" cy="276999"/>
              </a:xfrm>
              <a:prstGeom prst="rect">
                <a:avLst/>
              </a:prstGeom>
              <a:blipFill>
                <a:blip r:embed="rId4"/>
                <a:stretch>
                  <a:fillRect l="-7407" r="-1235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4E5E2FB-AAEB-413C-AC7A-5B9F1E858034}"/>
                  </a:ext>
                </a:extLst>
              </p:cNvPr>
              <p:cNvSpPr txBox="1"/>
              <p:nvPr/>
            </p:nvSpPr>
            <p:spPr>
              <a:xfrm>
                <a:off x="8807055" y="1624670"/>
                <a:ext cx="475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4E5E2FB-AAEB-413C-AC7A-5B9F1E85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055" y="1624670"/>
                <a:ext cx="475836" cy="276999"/>
              </a:xfrm>
              <a:prstGeom prst="rect">
                <a:avLst/>
              </a:prstGeom>
              <a:blipFill>
                <a:blip r:embed="rId5"/>
                <a:stretch>
                  <a:fillRect l="-897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ADCEE97-11EC-40F5-B174-E1B70D122E27}"/>
                  </a:ext>
                </a:extLst>
              </p:cNvPr>
              <p:cNvSpPr txBox="1"/>
              <p:nvPr/>
            </p:nvSpPr>
            <p:spPr>
              <a:xfrm>
                <a:off x="8807055" y="2562647"/>
                <a:ext cx="435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ADCEE97-11EC-40F5-B174-E1B70D122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055" y="2562647"/>
                <a:ext cx="435697" cy="276999"/>
              </a:xfrm>
              <a:prstGeom prst="rect">
                <a:avLst/>
              </a:prstGeom>
              <a:blipFill>
                <a:blip r:embed="rId6"/>
                <a:stretch>
                  <a:fillRect l="-985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A452D67-5A58-4C59-B3A1-D9111DDEC414}"/>
                  </a:ext>
                </a:extLst>
              </p:cNvPr>
              <p:cNvSpPr txBox="1"/>
              <p:nvPr/>
            </p:nvSpPr>
            <p:spPr>
              <a:xfrm>
                <a:off x="2897483" y="1535257"/>
                <a:ext cx="5254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𝑎𝑣𝑐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A452D67-5A58-4C59-B3A1-D9111DDEC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483" y="1535257"/>
                <a:ext cx="525465" cy="276999"/>
              </a:xfrm>
              <a:prstGeom prst="rect">
                <a:avLst/>
              </a:prstGeom>
              <a:blipFill>
                <a:blip r:embed="rId7"/>
                <a:stretch>
                  <a:fillRect l="-6897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2EE3593-9B39-450E-90DE-A40E256D08BA}"/>
                  </a:ext>
                </a:extLst>
              </p:cNvPr>
              <p:cNvSpPr txBox="1"/>
              <p:nvPr/>
            </p:nvSpPr>
            <p:spPr>
              <a:xfrm>
                <a:off x="2897483" y="2404891"/>
                <a:ext cx="40818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2EE3593-9B39-450E-90DE-A40E256D0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483" y="2404891"/>
                <a:ext cx="408189" cy="299569"/>
              </a:xfrm>
              <a:prstGeom prst="rect">
                <a:avLst/>
              </a:prstGeom>
              <a:blipFill>
                <a:blip r:embed="rId8"/>
                <a:stretch>
                  <a:fillRect l="-8955" r="-4478" b="-22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F97DDD-81F2-4C06-A0C5-8407E9B9F3E9}"/>
              </a:ext>
            </a:extLst>
          </p:cNvPr>
          <p:cNvSpPr/>
          <p:nvPr/>
        </p:nvSpPr>
        <p:spPr>
          <a:xfrm>
            <a:off x="4267410" y="466354"/>
            <a:ext cx="3643239" cy="805151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 Box 45">
            <a:extLst>
              <a:ext uri="{FF2B5EF4-FFF2-40B4-BE49-F238E27FC236}">
                <a16:creationId xmlns:a16="http://schemas.microsoft.com/office/drawing/2014/main" id="{2518B03C-5976-48B1-84FA-65C7D50EC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42" y="1272385"/>
            <a:ext cx="18766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Mechanical elements of speaker </a:t>
            </a:r>
            <a:r>
              <a:rPr lang="en-US" altLang="ko-KR" sz="1400" b="1" kern="0" dirty="0">
                <a:solidFill>
                  <a:srgbClr val="0070C0"/>
                </a:solidFill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d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river</a:t>
            </a: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E3A73D1-BAA1-4627-BD34-643623B9AB86}"/>
              </a:ext>
            </a:extLst>
          </p:cNvPr>
          <p:cNvSpPr/>
          <p:nvPr/>
        </p:nvSpPr>
        <p:spPr>
          <a:xfrm>
            <a:off x="2858965" y="1251528"/>
            <a:ext cx="1126903" cy="1815330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 Box 45">
            <a:extLst>
              <a:ext uri="{FF2B5EF4-FFF2-40B4-BE49-F238E27FC236}">
                <a16:creationId xmlns:a16="http://schemas.microsoft.com/office/drawing/2014/main" id="{24949549-AAB3-4157-B25A-000221CD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254" y="1870690"/>
            <a:ext cx="17320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Electrical elements of speaker </a:t>
            </a:r>
            <a:r>
              <a:rPr lang="en-US" altLang="ko-KR" sz="1400" b="1" kern="0" dirty="0">
                <a:solidFill>
                  <a:srgbClr val="0070C0"/>
                </a:solidFill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d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river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98FA220F-9CD7-4A7A-BEB5-3F9589847E94}"/>
              </a:ext>
            </a:extLst>
          </p:cNvPr>
          <p:cNvSpPr/>
          <p:nvPr/>
        </p:nvSpPr>
        <p:spPr>
          <a:xfrm>
            <a:off x="8323371" y="1251528"/>
            <a:ext cx="969491" cy="1815330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 Box 45">
            <a:extLst>
              <a:ext uri="{FF2B5EF4-FFF2-40B4-BE49-F238E27FC236}">
                <a16:creationId xmlns:a16="http://schemas.microsoft.com/office/drawing/2014/main" id="{D808DE0C-3898-4DFD-AC06-CAB80A57F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54" y="1870690"/>
            <a:ext cx="17320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ko-KR" sz="1400" b="1" kern="0" dirty="0">
                <a:solidFill>
                  <a:srgbClr val="0070C0"/>
                </a:solidFill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Radiation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 elements of speaker </a:t>
            </a:r>
            <a:r>
              <a:rPr lang="en-US" altLang="ko-KR" sz="1400" b="1" kern="0" dirty="0">
                <a:solidFill>
                  <a:srgbClr val="0070C0"/>
                </a:solidFill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d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river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A2ACA31-DBB4-4799-BDB9-A94CB7797A9A}"/>
              </a:ext>
            </a:extLst>
          </p:cNvPr>
          <p:cNvCxnSpPr>
            <a:cxnSpLocks/>
          </p:cNvCxnSpPr>
          <p:nvPr/>
        </p:nvCxnSpPr>
        <p:spPr>
          <a:xfrm>
            <a:off x="3635899" y="824455"/>
            <a:ext cx="54000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361A536-22DA-40D7-B75E-9587B33E8D22}"/>
                  </a:ext>
                </a:extLst>
              </p:cNvPr>
              <p:cNvSpPr txBox="1"/>
              <p:nvPr/>
            </p:nvSpPr>
            <p:spPr>
              <a:xfrm>
                <a:off x="3784038" y="466355"/>
                <a:ext cx="162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361A536-22DA-40D7-B75E-9587B33E8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038" y="466355"/>
                <a:ext cx="162801" cy="276999"/>
              </a:xfrm>
              <a:prstGeom prst="rect">
                <a:avLst/>
              </a:prstGeom>
              <a:blipFill>
                <a:blip r:embed="rId9"/>
                <a:stretch>
                  <a:fillRect l="-26923" r="-2692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CF6B6AE2-8BFC-4A45-920C-6390AF0FE8A3}"/>
              </a:ext>
            </a:extLst>
          </p:cNvPr>
          <p:cNvSpPr/>
          <p:nvPr/>
        </p:nvSpPr>
        <p:spPr>
          <a:xfrm>
            <a:off x="5417648" y="3058881"/>
            <a:ext cx="1044852" cy="76737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 Box 45">
            <a:extLst>
              <a:ext uri="{FF2B5EF4-FFF2-40B4-BE49-F238E27FC236}">
                <a16:creationId xmlns:a16="http://schemas.microsoft.com/office/drawing/2014/main" id="{CC3F33E5-DB57-44BA-AD07-BD69C56CF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933" y="2526084"/>
            <a:ext cx="18766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Mechanical element of speaker </a:t>
            </a:r>
            <a:r>
              <a:rPr lang="en-US" altLang="ko-KR" sz="1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box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B81CBA2-2FD1-4C53-AB1B-C798A8986001}"/>
                  </a:ext>
                </a:extLst>
              </p:cNvPr>
              <p:cNvSpPr txBox="1"/>
              <p:nvPr/>
            </p:nvSpPr>
            <p:spPr>
              <a:xfrm>
                <a:off x="944765" y="4352535"/>
                <a:ext cx="2740879" cy="853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𝑎𝑔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generator pressure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𝑎𝑣𝑐</m:t>
                        </m:r>
                      </m:sub>
                    </m:sSub>
                  </m:oMath>
                </a14:m>
                <a:r>
                  <a:rPr lang="en-US" altLang="ko-KR" dirty="0"/>
                  <a:t> : voice coil resistance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B81CBA2-2FD1-4C53-AB1B-C798A8986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65" y="4352535"/>
                <a:ext cx="2740879" cy="853567"/>
              </a:xfrm>
              <a:prstGeom prst="rect">
                <a:avLst/>
              </a:prstGeom>
              <a:blipFill>
                <a:blip r:embed="rId10"/>
                <a:stretch>
                  <a:fillRect l="-3111" t="-10000" r="-4000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6A4BF0E-D33E-4058-B54B-F14814BF56DF}"/>
                  </a:ext>
                </a:extLst>
              </p:cNvPr>
              <p:cNvSpPr txBox="1"/>
              <p:nvPr/>
            </p:nvSpPr>
            <p:spPr>
              <a:xfrm>
                <a:off x="4620505" y="4352535"/>
                <a:ext cx="2960234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𝑎𝑠</m:t>
                        </m:r>
                      </m:sub>
                    </m:sSub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: suspension resistance</a:t>
                </a:r>
              </a:p>
              <a:p>
                <a:endParaRPr lang="en-US" altLang="ko-KR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𝑎𝑠</m:t>
                        </m:r>
                      </m:sub>
                    </m:sSub>
                  </m:oMath>
                </a14:m>
                <a:r>
                  <a:rPr lang="en-US" altLang="ko-KR" dirty="0"/>
                  <a:t> : suspension compliance</a:t>
                </a:r>
              </a:p>
              <a:p>
                <a:pPr lvl="0"/>
                <a:endParaRPr lang="en-US" altLang="ko-KR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</m:sub>
                    </m:sSub>
                  </m:oMath>
                </a14:m>
                <a:r>
                  <a:rPr lang="en-US" altLang="ko-KR" dirty="0"/>
                  <a:t> : diaphragm mass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6A4BF0E-D33E-4058-B54B-F14814BF5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505" y="4352535"/>
                <a:ext cx="2960234" cy="1384995"/>
              </a:xfrm>
              <a:prstGeom prst="rect">
                <a:avLst/>
              </a:prstGeom>
              <a:blipFill>
                <a:blip r:embed="rId11"/>
                <a:stretch>
                  <a:fillRect l="-2881" t="-5727" r="-4115" b="-92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2ED7524-E06F-4A80-9A6C-7DFC1CDA922D}"/>
                  </a:ext>
                </a:extLst>
              </p:cNvPr>
              <p:cNvSpPr txBox="1"/>
              <p:nvPr/>
            </p:nvSpPr>
            <p:spPr>
              <a:xfrm>
                <a:off x="8649151" y="4352535"/>
                <a:ext cx="259808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𝑎𝑟</m:t>
                        </m:r>
                      </m:sub>
                    </m:sSub>
                  </m:oMath>
                </a14:m>
                <a:r>
                  <a:rPr lang="en-US" altLang="ko-KR" dirty="0"/>
                  <a:t> : radiation mass</a:t>
                </a:r>
              </a:p>
              <a:p>
                <a:endParaRPr lang="en-US" altLang="ko-KR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𝑎𝑟</m:t>
                        </m:r>
                      </m:sub>
                    </m:sSub>
                  </m:oMath>
                </a14:m>
                <a:r>
                  <a:rPr lang="en-US" altLang="ko-KR" dirty="0"/>
                  <a:t> : radiation resistance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2ED7524-E06F-4A80-9A6C-7DFC1CDA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151" y="4352535"/>
                <a:ext cx="2598084" cy="830997"/>
              </a:xfrm>
              <a:prstGeom prst="rect">
                <a:avLst/>
              </a:prstGeom>
              <a:blipFill>
                <a:blip r:embed="rId12"/>
                <a:stretch>
                  <a:fillRect l="-3286" t="-9559" r="-4460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ED894-62D3-4837-8679-4BD02EDB3DEF}"/>
                  </a:ext>
                </a:extLst>
              </p:cNvPr>
              <p:cNvSpPr txBox="1"/>
              <p:nvPr/>
            </p:nvSpPr>
            <p:spPr>
              <a:xfrm>
                <a:off x="5741769" y="3464803"/>
                <a:ext cx="425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ED894-62D3-4837-8679-4BD02EDB3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69" y="3464803"/>
                <a:ext cx="425629" cy="276999"/>
              </a:xfrm>
              <a:prstGeom prst="rect">
                <a:avLst/>
              </a:prstGeom>
              <a:blipFill>
                <a:blip r:embed="rId13"/>
                <a:stretch>
                  <a:fillRect l="-10000" r="-2857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0A1BCE-B625-4F8A-BDDA-EB6B647B8EB4}"/>
                  </a:ext>
                </a:extLst>
              </p:cNvPr>
              <p:cNvSpPr txBox="1"/>
              <p:nvPr/>
            </p:nvSpPr>
            <p:spPr>
              <a:xfrm>
                <a:off x="4620505" y="6169106"/>
                <a:ext cx="2208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US" altLang="ko-KR" dirty="0"/>
                  <a:t> : box compliance</a:t>
                </a: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10A1BCE-B625-4F8A-BDDA-EB6B647B8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505" y="6169106"/>
                <a:ext cx="2208040" cy="276999"/>
              </a:xfrm>
              <a:prstGeom prst="rect">
                <a:avLst/>
              </a:prstGeom>
              <a:blipFill>
                <a:blip r:embed="rId14"/>
                <a:stretch>
                  <a:fillRect l="-3867" t="-28889" r="-6077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1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0070883-EDB9-4740-AB77-D2715BC76359}"/>
              </a:ext>
            </a:extLst>
          </p:cNvPr>
          <p:cNvCxnSpPr/>
          <p:nvPr/>
        </p:nvCxnSpPr>
        <p:spPr>
          <a:xfrm>
            <a:off x="978769" y="1137661"/>
            <a:ext cx="216000" cy="5400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827A088-A5FF-45F2-89FD-91FFB1328305}"/>
              </a:ext>
            </a:extLst>
          </p:cNvPr>
          <p:cNvCxnSpPr/>
          <p:nvPr/>
        </p:nvCxnSpPr>
        <p:spPr>
          <a:xfrm flipH="1">
            <a:off x="762721" y="1199498"/>
            <a:ext cx="432048" cy="10800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FF0A854-3B41-43A8-BB82-A07C6EC6BE3E}"/>
              </a:ext>
            </a:extLst>
          </p:cNvPr>
          <p:cNvCxnSpPr/>
          <p:nvPr/>
        </p:nvCxnSpPr>
        <p:spPr>
          <a:xfrm>
            <a:off x="759298" y="1307498"/>
            <a:ext cx="432048" cy="10800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417D17-FD16-4581-95AA-AFDF1FA27172}"/>
              </a:ext>
            </a:extLst>
          </p:cNvPr>
          <p:cNvCxnSpPr/>
          <p:nvPr/>
        </p:nvCxnSpPr>
        <p:spPr>
          <a:xfrm flipH="1">
            <a:off x="761381" y="1419592"/>
            <a:ext cx="432048" cy="10800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C441990-245F-4539-B8F7-E6E2D63ED01D}"/>
              </a:ext>
            </a:extLst>
          </p:cNvPr>
          <p:cNvCxnSpPr/>
          <p:nvPr/>
        </p:nvCxnSpPr>
        <p:spPr>
          <a:xfrm>
            <a:off x="757958" y="1529973"/>
            <a:ext cx="432048" cy="10800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56834A5-A6A9-40F5-8ABB-FCE34F642B5B}"/>
              </a:ext>
            </a:extLst>
          </p:cNvPr>
          <p:cNvCxnSpPr/>
          <p:nvPr/>
        </p:nvCxnSpPr>
        <p:spPr>
          <a:xfrm flipH="1">
            <a:off x="755576" y="1645165"/>
            <a:ext cx="432048" cy="10800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F919DCC-360A-41CC-8DED-40DDEA00D5E4}"/>
              </a:ext>
            </a:extLst>
          </p:cNvPr>
          <p:cNvCxnSpPr/>
          <p:nvPr/>
        </p:nvCxnSpPr>
        <p:spPr>
          <a:xfrm>
            <a:off x="766786" y="1753166"/>
            <a:ext cx="216000" cy="5400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6C64181-7A15-4ED0-9359-956436B52645}"/>
              </a:ext>
            </a:extLst>
          </p:cNvPr>
          <p:cNvCxnSpPr/>
          <p:nvPr/>
        </p:nvCxnSpPr>
        <p:spPr>
          <a:xfrm>
            <a:off x="978769" y="1804785"/>
            <a:ext cx="0" cy="16943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1372B6F-94C6-49BF-A143-6188ECA11C52}"/>
              </a:ext>
            </a:extLst>
          </p:cNvPr>
          <p:cNvCxnSpPr/>
          <p:nvPr/>
        </p:nvCxnSpPr>
        <p:spPr>
          <a:xfrm>
            <a:off x="978769" y="980728"/>
            <a:ext cx="0" cy="156933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301500-5635-4AF0-8E92-7D493D0B3685}"/>
              </a:ext>
            </a:extLst>
          </p:cNvPr>
          <p:cNvGrpSpPr/>
          <p:nvPr/>
        </p:nvGrpSpPr>
        <p:grpSpPr>
          <a:xfrm>
            <a:off x="2688606" y="1263053"/>
            <a:ext cx="227210" cy="581771"/>
            <a:chOff x="2120006" y="1693053"/>
            <a:chExt cx="439193" cy="993495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7E1C30D-C98E-4364-A1F3-F35CE559699E}"/>
                </a:ext>
              </a:extLst>
            </p:cNvPr>
            <p:cNvCxnSpPr/>
            <p:nvPr/>
          </p:nvCxnSpPr>
          <p:spPr>
            <a:xfrm>
              <a:off x="2343199" y="1849986"/>
              <a:ext cx="216000" cy="54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380CBC9E-BDDA-47E7-9093-836AF9AD47AF}"/>
                </a:ext>
              </a:extLst>
            </p:cNvPr>
            <p:cNvCxnSpPr/>
            <p:nvPr/>
          </p:nvCxnSpPr>
          <p:spPr>
            <a:xfrm flipH="1">
              <a:off x="2127151" y="1911823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088DCA0B-BE51-4531-871D-E764ACEE8A9C}"/>
                </a:ext>
              </a:extLst>
            </p:cNvPr>
            <p:cNvCxnSpPr/>
            <p:nvPr/>
          </p:nvCxnSpPr>
          <p:spPr>
            <a:xfrm>
              <a:off x="2123728" y="2019823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CBDE652-F2AC-4322-AF75-1AABF4C5A86C}"/>
                </a:ext>
              </a:extLst>
            </p:cNvPr>
            <p:cNvCxnSpPr/>
            <p:nvPr/>
          </p:nvCxnSpPr>
          <p:spPr>
            <a:xfrm flipH="1">
              <a:off x="2125811" y="2131917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2FA69DEB-9D6C-492F-AAFD-15E8087D8240}"/>
                </a:ext>
              </a:extLst>
            </p:cNvPr>
            <p:cNvCxnSpPr/>
            <p:nvPr/>
          </p:nvCxnSpPr>
          <p:spPr>
            <a:xfrm>
              <a:off x="2122388" y="2242298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3241E5B-E001-4DD6-9DBE-F7883E0C06D9}"/>
                </a:ext>
              </a:extLst>
            </p:cNvPr>
            <p:cNvCxnSpPr/>
            <p:nvPr/>
          </p:nvCxnSpPr>
          <p:spPr>
            <a:xfrm flipH="1">
              <a:off x="2120006" y="2357490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C5AAC65-2F95-487E-AF43-95E530A03ADA}"/>
                </a:ext>
              </a:extLst>
            </p:cNvPr>
            <p:cNvCxnSpPr/>
            <p:nvPr/>
          </p:nvCxnSpPr>
          <p:spPr>
            <a:xfrm>
              <a:off x="2131216" y="2465491"/>
              <a:ext cx="216000" cy="54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5D9F63D-932D-4AF7-B620-CFC9050E2EAB}"/>
                </a:ext>
              </a:extLst>
            </p:cNvPr>
            <p:cNvCxnSpPr/>
            <p:nvPr/>
          </p:nvCxnSpPr>
          <p:spPr>
            <a:xfrm>
              <a:off x="2343199" y="2517110"/>
              <a:ext cx="0" cy="16943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3E22879-6C41-4582-9D2E-C4E8F4BA33C5}"/>
                </a:ext>
              </a:extLst>
            </p:cNvPr>
            <p:cNvCxnSpPr/>
            <p:nvPr/>
          </p:nvCxnSpPr>
          <p:spPr>
            <a:xfrm>
              <a:off x="2343199" y="1693053"/>
              <a:ext cx="0" cy="15693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53B9DFD-0AA2-4CA4-ABB6-15E31D44A2FD}"/>
              </a:ext>
            </a:extLst>
          </p:cNvPr>
          <p:cNvGrpSpPr/>
          <p:nvPr/>
        </p:nvGrpSpPr>
        <p:grpSpPr>
          <a:xfrm>
            <a:off x="1612527" y="980728"/>
            <a:ext cx="439193" cy="993495"/>
            <a:chOff x="2120006" y="1693053"/>
            <a:chExt cx="439193" cy="993495"/>
          </a:xfrm>
        </p:grpSpPr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1CC6F05E-CAE2-48F6-9D9F-C63F5ED7A68A}"/>
                </a:ext>
              </a:extLst>
            </p:cNvPr>
            <p:cNvCxnSpPr/>
            <p:nvPr/>
          </p:nvCxnSpPr>
          <p:spPr>
            <a:xfrm>
              <a:off x="2343199" y="1849986"/>
              <a:ext cx="216000" cy="54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FDF662F-BFCA-418F-8F91-A399A2D757DC}"/>
                </a:ext>
              </a:extLst>
            </p:cNvPr>
            <p:cNvCxnSpPr/>
            <p:nvPr/>
          </p:nvCxnSpPr>
          <p:spPr>
            <a:xfrm flipH="1">
              <a:off x="2127151" y="1911823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2C3F46B-7B62-485A-964B-874FC3D413E5}"/>
                </a:ext>
              </a:extLst>
            </p:cNvPr>
            <p:cNvCxnSpPr/>
            <p:nvPr/>
          </p:nvCxnSpPr>
          <p:spPr>
            <a:xfrm>
              <a:off x="2123728" y="2019823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BB7C194-BAAC-4938-9891-E5D87A4F0C9B}"/>
                </a:ext>
              </a:extLst>
            </p:cNvPr>
            <p:cNvCxnSpPr/>
            <p:nvPr/>
          </p:nvCxnSpPr>
          <p:spPr>
            <a:xfrm flipH="1">
              <a:off x="2125811" y="2131917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63AB4FB-179A-4EA1-A047-0B7FF8EC84B0}"/>
                </a:ext>
              </a:extLst>
            </p:cNvPr>
            <p:cNvCxnSpPr/>
            <p:nvPr/>
          </p:nvCxnSpPr>
          <p:spPr>
            <a:xfrm>
              <a:off x="2122388" y="2242298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A71BF3A4-CC80-4B36-9D92-530DB5444A5F}"/>
                </a:ext>
              </a:extLst>
            </p:cNvPr>
            <p:cNvCxnSpPr/>
            <p:nvPr/>
          </p:nvCxnSpPr>
          <p:spPr>
            <a:xfrm flipH="1">
              <a:off x="2120006" y="2357490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7CE3311C-FAB8-4C33-9478-4A24A0DAFD22}"/>
                </a:ext>
              </a:extLst>
            </p:cNvPr>
            <p:cNvCxnSpPr/>
            <p:nvPr/>
          </p:nvCxnSpPr>
          <p:spPr>
            <a:xfrm>
              <a:off x="2131216" y="2465491"/>
              <a:ext cx="216000" cy="5400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7B78141-CB42-47C0-BC05-B9A99F7B1559}"/>
                </a:ext>
              </a:extLst>
            </p:cNvPr>
            <p:cNvCxnSpPr/>
            <p:nvPr/>
          </p:nvCxnSpPr>
          <p:spPr>
            <a:xfrm>
              <a:off x="2343199" y="2517110"/>
              <a:ext cx="0" cy="16943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F1065237-4E43-4EAF-AF74-0310F2DF769C}"/>
                </a:ext>
              </a:extLst>
            </p:cNvPr>
            <p:cNvCxnSpPr/>
            <p:nvPr/>
          </p:nvCxnSpPr>
          <p:spPr>
            <a:xfrm>
              <a:off x="2343199" y="1693053"/>
              <a:ext cx="0" cy="15693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BE621C1-B8C9-4D08-BE52-B17DBA730E76}"/>
              </a:ext>
            </a:extLst>
          </p:cNvPr>
          <p:cNvGrpSpPr/>
          <p:nvPr/>
        </p:nvGrpSpPr>
        <p:grpSpPr>
          <a:xfrm>
            <a:off x="3192662" y="1268760"/>
            <a:ext cx="227210" cy="581771"/>
            <a:chOff x="2120006" y="1693053"/>
            <a:chExt cx="439193" cy="993495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D2ABD69-6135-4076-85B5-CFD79FDAA600}"/>
                </a:ext>
              </a:extLst>
            </p:cNvPr>
            <p:cNvCxnSpPr/>
            <p:nvPr/>
          </p:nvCxnSpPr>
          <p:spPr>
            <a:xfrm>
              <a:off x="2343199" y="1849986"/>
              <a:ext cx="216000" cy="5400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B1AB463A-EE5E-4F4D-8991-CB32ED9903A6}"/>
                </a:ext>
              </a:extLst>
            </p:cNvPr>
            <p:cNvCxnSpPr/>
            <p:nvPr/>
          </p:nvCxnSpPr>
          <p:spPr>
            <a:xfrm flipH="1">
              <a:off x="2127151" y="1911823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02E71C1E-0AE3-4F1D-B14F-B473366BD390}"/>
                </a:ext>
              </a:extLst>
            </p:cNvPr>
            <p:cNvCxnSpPr/>
            <p:nvPr/>
          </p:nvCxnSpPr>
          <p:spPr>
            <a:xfrm>
              <a:off x="2123728" y="2019823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B0AAD360-9A58-4365-A886-47FE133D6E4D}"/>
                </a:ext>
              </a:extLst>
            </p:cNvPr>
            <p:cNvCxnSpPr/>
            <p:nvPr/>
          </p:nvCxnSpPr>
          <p:spPr>
            <a:xfrm flipH="1">
              <a:off x="2125811" y="2131917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BAFC3561-5C62-45F8-810B-13DE55A1EA46}"/>
                </a:ext>
              </a:extLst>
            </p:cNvPr>
            <p:cNvCxnSpPr/>
            <p:nvPr/>
          </p:nvCxnSpPr>
          <p:spPr>
            <a:xfrm>
              <a:off x="2122388" y="2242298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AA082056-1043-4439-AC5B-90FB3AF47BA7}"/>
                </a:ext>
              </a:extLst>
            </p:cNvPr>
            <p:cNvCxnSpPr/>
            <p:nvPr/>
          </p:nvCxnSpPr>
          <p:spPr>
            <a:xfrm flipH="1">
              <a:off x="2120006" y="2357490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305BAE1-8777-4740-BE36-84D6C54B3455}"/>
                </a:ext>
              </a:extLst>
            </p:cNvPr>
            <p:cNvCxnSpPr/>
            <p:nvPr/>
          </p:nvCxnSpPr>
          <p:spPr>
            <a:xfrm>
              <a:off x="2131216" y="2465491"/>
              <a:ext cx="216000" cy="5400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2E28146A-0565-48C5-A0CB-82FD867700AC}"/>
                </a:ext>
              </a:extLst>
            </p:cNvPr>
            <p:cNvCxnSpPr/>
            <p:nvPr/>
          </p:nvCxnSpPr>
          <p:spPr>
            <a:xfrm>
              <a:off x="2343199" y="2517110"/>
              <a:ext cx="0" cy="169438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3C73C0B4-2D43-491E-91D4-7C261CD29330}"/>
                </a:ext>
              </a:extLst>
            </p:cNvPr>
            <p:cNvCxnSpPr/>
            <p:nvPr/>
          </p:nvCxnSpPr>
          <p:spPr>
            <a:xfrm>
              <a:off x="2343199" y="1693053"/>
              <a:ext cx="0" cy="156933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DBF232E-AEAF-49F4-837A-45C55A60AEC8}"/>
              </a:ext>
            </a:extLst>
          </p:cNvPr>
          <p:cNvGrpSpPr/>
          <p:nvPr/>
        </p:nvGrpSpPr>
        <p:grpSpPr>
          <a:xfrm>
            <a:off x="3624710" y="1268760"/>
            <a:ext cx="227210" cy="581771"/>
            <a:chOff x="2120006" y="1693053"/>
            <a:chExt cx="439193" cy="993495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1A68D50E-4C67-4F7E-ACD1-A056EBA92986}"/>
                </a:ext>
              </a:extLst>
            </p:cNvPr>
            <p:cNvCxnSpPr/>
            <p:nvPr/>
          </p:nvCxnSpPr>
          <p:spPr>
            <a:xfrm>
              <a:off x="2343199" y="1849986"/>
              <a:ext cx="216000" cy="54000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EA2B7833-F853-4F3E-A621-E985B99C5CB1}"/>
                </a:ext>
              </a:extLst>
            </p:cNvPr>
            <p:cNvCxnSpPr/>
            <p:nvPr/>
          </p:nvCxnSpPr>
          <p:spPr>
            <a:xfrm flipH="1">
              <a:off x="2127151" y="1911823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75FA5F36-C9EF-4A4F-BE31-09B651FE0DCA}"/>
                </a:ext>
              </a:extLst>
            </p:cNvPr>
            <p:cNvCxnSpPr/>
            <p:nvPr/>
          </p:nvCxnSpPr>
          <p:spPr>
            <a:xfrm>
              <a:off x="2123728" y="2019823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2F27163-B2E9-415E-AC1D-C72D0B8DB1CA}"/>
                </a:ext>
              </a:extLst>
            </p:cNvPr>
            <p:cNvCxnSpPr/>
            <p:nvPr/>
          </p:nvCxnSpPr>
          <p:spPr>
            <a:xfrm flipH="1">
              <a:off x="2125811" y="2131917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475E7D5-1987-4383-A175-7C302AA3D151}"/>
                </a:ext>
              </a:extLst>
            </p:cNvPr>
            <p:cNvCxnSpPr/>
            <p:nvPr/>
          </p:nvCxnSpPr>
          <p:spPr>
            <a:xfrm>
              <a:off x="2122388" y="2242298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B5689001-4CA6-4B09-9102-4BA2E27A4AD9}"/>
                </a:ext>
              </a:extLst>
            </p:cNvPr>
            <p:cNvCxnSpPr/>
            <p:nvPr/>
          </p:nvCxnSpPr>
          <p:spPr>
            <a:xfrm flipH="1">
              <a:off x="2120006" y="2357490"/>
              <a:ext cx="432048" cy="108000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8EDEB37B-0EE7-4400-8AF1-B2E7DDF1656E}"/>
                </a:ext>
              </a:extLst>
            </p:cNvPr>
            <p:cNvCxnSpPr/>
            <p:nvPr/>
          </p:nvCxnSpPr>
          <p:spPr>
            <a:xfrm>
              <a:off x="2131216" y="2465491"/>
              <a:ext cx="216000" cy="54000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60D5FEC-D831-4A72-9B60-282D7B8FB4CE}"/>
                </a:ext>
              </a:extLst>
            </p:cNvPr>
            <p:cNvCxnSpPr/>
            <p:nvPr/>
          </p:nvCxnSpPr>
          <p:spPr>
            <a:xfrm>
              <a:off x="2343199" y="2517110"/>
              <a:ext cx="0" cy="169438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1448834E-1E12-4339-848D-F256BF718EA3}"/>
                </a:ext>
              </a:extLst>
            </p:cNvPr>
            <p:cNvCxnSpPr/>
            <p:nvPr/>
          </p:nvCxnSpPr>
          <p:spPr>
            <a:xfrm>
              <a:off x="2343199" y="1693053"/>
              <a:ext cx="0" cy="156933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</a:ln>
            <a:effectLst/>
          </p:spPr>
        </p:cxn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7BC8A540-3270-425F-B124-010797184718}"/>
              </a:ext>
            </a:extLst>
          </p:cNvPr>
          <p:cNvSpPr txBox="1"/>
          <p:nvPr/>
        </p:nvSpPr>
        <p:spPr>
          <a:xfrm>
            <a:off x="107504" y="175439"/>
            <a:ext cx="174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sng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Resistor Symbol</a:t>
            </a:r>
            <a:endParaRPr kumimoji="0" lang="ko-KR" altLang="en-US" sz="1600" b="1" i="0" u="sng" strike="noStrike" kern="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0FE85A9-7E53-4D89-9F91-FF6BADEC1E77}"/>
              </a:ext>
            </a:extLst>
          </p:cNvPr>
          <p:cNvGrpSpPr/>
          <p:nvPr/>
        </p:nvGrpSpPr>
        <p:grpSpPr>
          <a:xfrm>
            <a:off x="561419" y="2761183"/>
            <a:ext cx="3234629" cy="2953785"/>
            <a:chOff x="5153795" y="2761183"/>
            <a:chExt cx="3234629" cy="2953785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4E143D7-316D-4945-BEBC-7DB334AF9954}"/>
                </a:ext>
              </a:extLst>
            </p:cNvPr>
            <p:cNvGrpSpPr/>
            <p:nvPr/>
          </p:nvGrpSpPr>
          <p:grpSpPr>
            <a:xfrm>
              <a:off x="7584077" y="3999357"/>
              <a:ext cx="227210" cy="581771"/>
              <a:chOff x="2120006" y="1693053"/>
              <a:chExt cx="439193" cy="993495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D62A8C67-78B3-43E2-94BC-FE5EA4F113A9}"/>
                  </a:ext>
                </a:extLst>
              </p:cNvPr>
              <p:cNvCxnSpPr/>
              <p:nvPr/>
            </p:nvCxnSpPr>
            <p:spPr>
              <a:xfrm>
                <a:off x="2343199" y="1849986"/>
                <a:ext cx="216000" cy="5400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EBDEF6FD-B82C-4550-B0D4-6F16175F68B6}"/>
                  </a:ext>
                </a:extLst>
              </p:cNvPr>
              <p:cNvCxnSpPr/>
              <p:nvPr/>
            </p:nvCxnSpPr>
            <p:spPr>
              <a:xfrm flipH="1">
                <a:off x="2127151" y="1911823"/>
                <a:ext cx="432048" cy="10800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39CB922A-37A7-4A74-9CF7-9B852C5B09D2}"/>
                  </a:ext>
                </a:extLst>
              </p:cNvPr>
              <p:cNvCxnSpPr/>
              <p:nvPr/>
            </p:nvCxnSpPr>
            <p:spPr>
              <a:xfrm>
                <a:off x="2123728" y="2019823"/>
                <a:ext cx="432048" cy="10800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874832B8-FDA7-4B03-B892-78C1575D2C83}"/>
                  </a:ext>
                </a:extLst>
              </p:cNvPr>
              <p:cNvCxnSpPr/>
              <p:nvPr/>
            </p:nvCxnSpPr>
            <p:spPr>
              <a:xfrm flipH="1">
                <a:off x="2125811" y="2131917"/>
                <a:ext cx="432048" cy="10800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9B6FDBC5-E613-46AE-AA7D-AA46A42500AB}"/>
                  </a:ext>
                </a:extLst>
              </p:cNvPr>
              <p:cNvCxnSpPr/>
              <p:nvPr/>
            </p:nvCxnSpPr>
            <p:spPr>
              <a:xfrm>
                <a:off x="2122388" y="2242298"/>
                <a:ext cx="432048" cy="10800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36B2B6EE-9DA9-464F-8809-E754FDDE90CD}"/>
                  </a:ext>
                </a:extLst>
              </p:cNvPr>
              <p:cNvCxnSpPr/>
              <p:nvPr/>
            </p:nvCxnSpPr>
            <p:spPr>
              <a:xfrm flipH="1">
                <a:off x="2120006" y="2357490"/>
                <a:ext cx="432048" cy="10800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17DF8454-0938-4869-BFD4-C783009CC40A}"/>
                  </a:ext>
                </a:extLst>
              </p:cNvPr>
              <p:cNvCxnSpPr/>
              <p:nvPr/>
            </p:nvCxnSpPr>
            <p:spPr>
              <a:xfrm>
                <a:off x="2131216" y="2465491"/>
                <a:ext cx="216000" cy="5400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5243ADC-CE25-4A62-A457-10B5DDEE8B88}"/>
                  </a:ext>
                </a:extLst>
              </p:cNvPr>
              <p:cNvCxnSpPr/>
              <p:nvPr/>
            </p:nvCxnSpPr>
            <p:spPr>
              <a:xfrm>
                <a:off x="2343199" y="2517110"/>
                <a:ext cx="0" cy="169438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F32F2004-F27C-4176-9AB4-99470FE29194}"/>
                  </a:ext>
                </a:extLst>
              </p:cNvPr>
              <p:cNvCxnSpPr/>
              <p:nvPr/>
            </p:nvCxnSpPr>
            <p:spPr>
              <a:xfrm>
                <a:off x="2343199" y="1693053"/>
                <a:ext cx="0" cy="156933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36EBA046-860F-4BD8-B7EF-316C37C5E19D}"/>
                </a:ext>
              </a:extLst>
            </p:cNvPr>
            <p:cNvCxnSpPr/>
            <p:nvPr/>
          </p:nvCxnSpPr>
          <p:spPr>
            <a:xfrm flipV="1">
              <a:off x="7698688" y="3356992"/>
              <a:ext cx="0" cy="642366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C6B25C08-DAEB-4CBD-8EEC-AD37508D3DEB}"/>
                </a:ext>
              </a:extLst>
            </p:cNvPr>
            <p:cNvCxnSpPr/>
            <p:nvPr/>
          </p:nvCxnSpPr>
          <p:spPr>
            <a:xfrm flipV="1">
              <a:off x="7699008" y="4581128"/>
              <a:ext cx="0" cy="64807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A48646D-01CC-4CEA-8571-47E05580A202}"/>
                </a:ext>
              </a:extLst>
            </p:cNvPr>
            <p:cNvCxnSpPr/>
            <p:nvPr/>
          </p:nvCxnSpPr>
          <p:spPr>
            <a:xfrm flipH="1">
              <a:off x="5939079" y="3369692"/>
              <a:ext cx="1756755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A96986A-C087-4BAD-AD09-739F6B3BDEAE}"/>
                </a:ext>
              </a:extLst>
            </p:cNvPr>
            <p:cNvCxnSpPr/>
            <p:nvPr/>
          </p:nvCxnSpPr>
          <p:spPr>
            <a:xfrm flipH="1">
              <a:off x="5939078" y="5216500"/>
              <a:ext cx="1756755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74D799E4-8FA2-40AD-902D-B4C8FC813204}"/>
                </a:ext>
              </a:extLst>
            </p:cNvPr>
            <p:cNvCxnSpPr/>
            <p:nvPr/>
          </p:nvCxnSpPr>
          <p:spPr>
            <a:xfrm flipH="1" flipV="1">
              <a:off x="5951778" y="3372124"/>
              <a:ext cx="1" cy="1857076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6AEAD51-3BC6-4CC5-850D-B9D463DF786C}"/>
                </a:ext>
              </a:extLst>
            </p:cNvPr>
            <p:cNvSpPr/>
            <p:nvPr/>
          </p:nvSpPr>
          <p:spPr>
            <a:xfrm>
              <a:off x="5651047" y="4005064"/>
              <a:ext cx="576064" cy="57606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-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2D772F2-3E04-4AA1-817C-77E5987AB2B0}"/>
                </a:ext>
              </a:extLst>
            </p:cNvPr>
            <p:cNvSpPr txBox="1"/>
            <p:nvPr/>
          </p:nvSpPr>
          <p:spPr>
            <a:xfrm>
              <a:off x="7860715" y="4077072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1K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/>
                </a:rPr>
                <a:t>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975AEF3-F241-4E8A-B820-D6549B3E833E}"/>
                </a:ext>
              </a:extLst>
            </p:cNvPr>
            <p:cNvSpPr txBox="1"/>
            <p:nvPr/>
          </p:nvSpPr>
          <p:spPr>
            <a:xfrm>
              <a:off x="5153795" y="4427820"/>
              <a:ext cx="497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10V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6C4B09F3-1208-4A9F-A9F3-C09496C09A4C}"/>
                </a:ext>
              </a:extLst>
            </p:cNvPr>
            <p:cNvCxnSpPr/>
            <p:nvPr/>
          </p:nvCxnSpPr>
          <p:spPr>
            <a:xfrm>
              <a:off x="6515143" y="3140968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lg" len="lg"/>
            </a:ln>
            <a:effectLst/>
          </p:spPr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A08C8AA-05C8-4EE6-A77A-330596C31FD4}"/>
                </a:ext>
              </a:extLst>
            </p:cNvPr>
            <p:cNvSpPr txBox="1"/>
            <p:nvPr/>
          </p:nvSpPr>
          <p:spPr>
            <a:xfrm>
              <a:off x="6574465" y="2761183"/>
              <a:ext cx="660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10mA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74B29DC-31DD-4A70-86F6-27E7DCF14436}"/>
                </a:ext>
              </a:extLst>
            </p:cNvPr>
            <p:cNvCxnSpPr/>
            <p:nvPr/>
          </p:nvCxnSpPr>
          <p:spPr>
            <a:xfrm flipH="1">
              <a:off x="5796136" y="5570952"/>
              <a:ext cx="316596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E143264-CE55-43C7-8CD0-089DF2C4E4A7}"/>
                </a:ext>
              </a:extLst>
            </p:cNvPr>
            <p:cNvCxnSpPr/>
            <p:nvPr/>
          </p:nvCxnSpPr>
          <p:spPr>
            <a:xfrm flipH="1">
              <a:off x="5846936" y="5642960"/>
              <a:ext cx="216023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BECDA14-3996-468D-A582-7F517E5FC04F}"/>
                </a:ext>
              </a:extLst>
            </p:cNvPr>
            <p:cNvCxnSpPr/>
            <p:nvPr/>
          </p:nvCxnSpPr>
          <p:spPr>
            <a:xfrm flipH="1">
              <a:off x="5898877" y="5714968"/>
              <a:ext cx="98989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A68A7C81-DE4C-40CB-AC4A-69A6CAFF1AC5}"/>
                </a:ext>
              </a:extLst>
            </p:cNvPr>
            <p:cNvCxnSpPr/>
            <p:nvPr/>
          </p:nvCxnSpPr>
          <p:spPr>
            <a:xfrm>
              <a:off x="5954947" y="5218268"/>
              <a:ext cx="0" cy="352684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oval"/>
            </a:ln>
            <a:effectLst/>
          </p:spPr>
        </p:cxnSp>
      </p:grpSp>
      <p:sp>
        <p:nvSpPr>
          <p:cNvPr id="152" name="원호 151">
            <a:extLst>
              <a:ext uri="{FF2B5EF4-FFF2-40B4-BE49-F238E27FC236}">
                <a16:creationId xmlns:a16="http://schemas.microsoft.com/office/drawing/2014/main" id="{2375697E-A07E-43D8-B896-83CCC6EC024D}"/>
              </a:ext>
            </a:extLst>
          </p:cNvPr>
          <p:cNvSpPr/>
          <p:nvPr/>
        </p:nvSpPr>
        <p:spPr>
          <a:xfrm>
            <a:off x="7103255" y="1114189"/>
            <a:ext cx="936104" cy="432048"/>
          </a:xfrm>
          <a:prstGeom prst="arc">
            <a:avLst>
              <a:gd name="adj1" fmla="val 17781420"/>
              <a:gd name="adj2" fmla="val 5502002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원호 152">
            <a:extLst>
              <a:ext uri="{FF2B5EF4-FFF2-40B4-BE49-F238E27FC236}">
                <a16:creationId xmlns:a16="http://schemas.microsoft.com/office/drawing/2014/main" id="{ED60239A-0E30-431C-840C-C6BF2433021A}"/>
              </a:ext>
            </a:extLst>
          </p:cNvPr>
          <p:cNvSpPr/>
          <p:nvPr/>
        </p:nvSpPr>
        <p:spPr>
          <a:xfrm>
            <a:off x="7103256" y="1401704"/>
            <a:ext cx="936104" cy="432048"/>
          </a:xfrm>
          <a:prstGeom prst="arc">
            <a:avLst>
              <a:gd name="adj1" fmla="val 16125935"/>
              <a:gd name="adj2" fmla="val 5502002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원호 153">
            <a:extLst>
              <a:ext uri="{FF2B5EF4-FFF2-40B4-BE49-F238E27FC236}">
                <a16:creationId xmlns:a16="http://schemas.microsoft.com/office/drawing/2014/main" id="{9C4F2F36-40C3-4D73-90B5-A14F9E5F4BE1}"/>
              </a:ext>
            </a:extLst>
          </p:cNvPr>
          <p:cNvSpPr/>
          <p:nvPr/>
        </p:nvSpPr>
        <p:spPr>
          <a:xfrm rot="10800000">
            <a:off x="7363394" y="1401704"/>
            <a:ext cx="415827" cy="144533"/>
          </a:xfrm>
          <a:prstGeom prst="arc">
            <a:avLst>
              <a:gd name="adj1" fmla="val 16125935"/>
              <a:gd name="adj2" fmla="val 5502002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원호 154">
            <a:extLst>
              <a:ext uri="{FF2B5EF4-FFF2-40B4-BE49-F238E27FC236}">
                <a16:creationId xmlns:a16="http://schemas.microsoft.com/office/drawing/2014/main" id="{49D69B1C-E772-4D83-8396-828C3439A133}"/>
              </a:ext>
            </a:extLst>
          </p:cNvPr>
          <p:cNvSpPr/>
          <p:nvPr/>
        </p:nvSpPr>
        <p:spPr>
          <a:xfrm>
            <a:off x="7103255" y="1691092"/>
            <a:ext cx="936104" cy="432048"/>
          </a:xfrm>
          <a:prstGeom prst="arc">
            <a:avLst>
              <a:gd name="adj1" fmla="val 16125935"/>
              <a:gd name="adj2" fmla="val 5502002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6" name="원호 155">
            <a:extLst>
              <a:ext uri="{FF2B5EF4-FFF2-40B4-BE49-F238E27FC236}">
                <a16:creationId xmlns:a16="http://schemas.microsoft.com/office/drawing/2014/main" id="{03F5BFF9-3711-4025-82C2-7AF39A6C3D00}"/>
              </a:ext>
            </a:extLst>
          </p:cNvPr>
          <p:cNvSpPr/>
          <p:nvPr/>
        </p:nvSpPr>
        <p:spPr>
          <a:xfrm rot="10800000">
            <a:off x="7363393" y="1689219"/>
            <a:ext cx="415827" cy="144533"/>
          </a:xfrm>
          <a:prstGeom prst="arc">
            <a:avLst>
              <a:gd name="adj1" fmla="val 16125935"/>
              <a:gd name="adj2" fmla="val 5502002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원호 156">
            <a:extLst>
              <a:ext uri="{FF2B5EF4-FFF2-40B4-BE49-F238E27FC236}">
                <a16:creationId xmlns:a16="http://schemas.microsoft.com/office/drawing/2014/main" id="{D85BC8AF-D265-44D3-84CA-A132339E4CE7}"/>
              </a:ext>
            </a:extLst>
          </p:cNvPr>
          <p:cNvSpPr/>
          <p:nvPr/>
        </p:nvSpPr>
        <p:spPr>
          <a:xfrm>
            <a:off x="7103256" y="1977834"/>
            <a:ext cx="936104" cy="432048"/>
          </a:xfrm>
          <a:prstGeom prst="arc">
            <a:avLst>
              <a:gd name="adj1" fmla="val 16125935"/>
              <a:gd name="adj2" fmla="val 3927358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8" name="원호 157">
            <a:extLst>
              <a:ext uri="{FF2B5EF4-FFF2-40B4-BE49-F238E27FC236}">
                <a16:creationId xmlns:a16="http://schemas.microsoft.com/office/drawing/2014/main" id="{A6E13BE9-90B6-4058-9FFB-174CCED1A239}"/>
              </a:ext>
            </a:extLst>
          </p:cNvPr>
          <p:cNvSpPr/>
          <p:nvPr/>
        </p:nvSpPr>
        <p:spPr>
          <a:xfrm rot="10800000">
            <a:off x="7363392" y="1978607"/>
            <a:ext cx="415827" cy="144533"/>
          </a:xfrm>
          <a:prstGeom prst="arc">
            <a:avLst>
              <a:gd name="adj1" fmla="val 16125935"/>
              <a:gd name="adj2" fmla="val 5502002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471ECB7B-3BF3-4608-A0B2-D0ADBE737CC9}"/>
              </a:ext>
            </a:extLst>
          </p:cNvPr>
          <p:cNvCxnSpPr/>
          <p:nvPr/>
        </p:nvCxnSpPr>
        <p:spPr>
          <a:xfrm>
            <a:off x="7679320" y="910414"/>
            <a:ext cx="1" cy="21647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7E59B485-AF34-4F9D-884F-DAA68A93F512}"/>
              </a:ext>
            </a:extLst>
          </p:cNvPr>
          <p:cNvCxnSpPr/>
          <p:nvPr/>
        </p:nvCxnSpPr>
        <p:spPr>
          <a:xfrm flipH="1">
            <a:off x="7679324" y="2403081"/>
            <a:ext cx="1" cy="17389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AE3715C-6155-4E38-985D-04EA2AFA2746}"/>
              </a:ext>
            </a:extLst>
          </p:cNvPr>
          <p:cNvGrpSpPr/>
          <p:nvPr/>
        </p:nvGrpSpPr>
        <p:grpSpPr>
          <a:xfrm>
            <a:off x="8687431" y="838406"/>
            <a:ext cx="936105" cy="1666562"/>
            <a:chOff x="1259631" y="1196752"/>
            <a:chExt cx="936105" cy="1666562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C8963F4D-51F8-4446-8F90-CB8F30FAC04D}"/>
                </a:ext>
              </a:extLst>
            </p:cNvPr>
            <p:cNvSpPr/>
            <p:nvPr/>
          </p:nvSpPr>
          <p:spPr>
            <a:xfrm>
              <a:off x="1259631" y="1400527"/>
              <a:ext cx="936104" cy="432048"/>
            </a:xfrm>
            <a:prstGeom prst="arc">
              <a:avLst>
                <a:gd name="adj1" fmla="val 17781420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8326062F-B72F-49A6-868B-A07D704C579F}"/>
                </a:ext>
              </a:extLst>
            </p:cNvPr>
            <p:cNvSpPr/>
            <p:nvPr/>
          </p:nvSpPr>
          <p:spPr>
            <a:xfrm>
              <a:off x="1259632" y="1688042"/>
              <a:ext cx="936104" cy="432048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원호 163">
              <a:extLst>
                <a:ext uri="{FF2B5EF4-FFF2-40B4-BE49-F238E27FC236}">
                  <a16:creationId xmlns:a16="http://schemas.microsoft.com/office/drawing/2014/main" id="{ACB3CEED-7E10-4828-B866-F9C427BCB9EF}"/>
                </a:ext>
              </a:extLst>
            </p:cNvPr>
            <p:cNvSpPr/>
            <p:nvPr/>
          </p:nvSpPr>
          <p:spPr>
            <a:xfrm rot="10800000">
              <a:off x="1519770" y="1688042"/>
              <a:ext cx="415827" cy="14453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924E40F2-4A25-4F84-958D-9F16143931F9}"/>
                </a:ext>
              </a:extLst>
            </p:cNvPr>
            <p:cNvSpPr/>
            <p:nvPr/>
          </p:nvSpPr>
          <p:spPr>
            <a:xfrm>
              <a:off x="1259631" y="1977430"/>
              <a:ext cx="936104" cy="432048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E0A3BC9-17E0-4058-878D-76B1CBC4B35B}"/>
                </a:ext>
              </a:extLst>
            </p:cNvPr>
            <p:cNvSpPr/>
            <p:nvPr/>
          </p:nvSpPr>
          <p:spPr>
            <a:xfrm rot="10800000">
              <a:off x="1519769" y="1975557"/>
              <a:ext cx="415827" cy="14453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원호 166">
              <a:extLst>
                <a:ext uri="{FF2B5EF4-FFF2-40B4-BE49-F238E27FC236}">
                  <a16:creationId xmlns:a16="http://schemas.microsoft.com/office/drawing/2014/main" id="{80EFE4EA-09A6-40E1-9239-53864DB2788D}"/>
                </a:ext>
              </a:extLst>
            </p:cNvPr>
            <p:cNvSpPr/>
            <p:nvPr/>
          </p:nvSpPr>
          <p:spPr>
            <a:xfrm>
              <a:off x="1259632" y="2264172"/>
              <a:ext cx="936104" cy="432048"/>
            </a:xfrm>
            <a:prstGeom prst="arc">
              <a:avLst>
                <a:gd name="adj1" fmla="val 16125935"/>
                <a:gd name="adj2" fmla="val 3927358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원호 167">
              <a:extLst>
                <a:ext uri="{FF2B5EF4-FFF2-40B4-BE49-F238E27FC236}">
                  <a16:creationId xmlns:a16="http://schemas.microsoft.com/office/drawing/2014/main" id="{D6773917-1030-4C92-B91A-65241C8B3E25}"/>
                </a:ext>
              </a:extLst>
            </p:cNvPr>
            <p:cNvSpPr/>
            <p:nvPr/>
          </p:nvSpPr>
          <p:spPr>
            <a:xfrm rot="10800000">
              <a:off x="1519768" y="2264945"/>
              <a:ext cx="415827" cy="14453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CC428C7F-8B78-4A06-89AD-6A51E999F7CD}"/>
                </a:ext>
              </a:extLst>
            </p:cNvPr>
            <p:cNvCxnSpPr/>
            <p:nvPr/>
          </p:nvCxnSpPr>
          <p:spPr>
            <a:xfrm>
              <a:off x="1835696" y="1196752"/>
              <a:ext cx="1" cy="216474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8000B536-0551-4FC3-9B4E-031E67941E18}"/>
                </a:ext>
              </a:extLst>
            </p:cNvPr>
            <p:cNvCxnSpPr/>
            <p:nvPr/>
          </p:nvCxnSpPr>
          <p:spPr>
            <a:xfrm flipH="1">
              <a:off x="1835700" y="2689419"/>
              <a:ext cx="1" cy="173895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8FEEF470-CA92-4539-9308-942BF24A47B1}"/>
              </a:ext>
            </a:extLst>
          </p:cNvPr>
          <p:cNvGrpSpPr/>
          <p:nvPr/>
        </p:nvGrpSpPr>
        <p:grpSpPr>
          <a:xfrm>
            <a:off x="10446179" y="1353223"/>
            <a:ext cx="337981" cy="920580"/>
            <a:chOff x="4174729" y="1189494"/>
            <a:chExt cx="337981" cy="920580"/>
          </a:xfrm>
        </p:grpSpPr>
        <p:sp>
          <p:nvSpPr>
            <p:cNvPr id="172" name="원호 171">
              <a:extLst>
                <a:ext uri="{FF2B5EF4-FFF2-40B4-BE49-F238E27FC236}">
                  <a16:creationId xmlns:a16="http://schemas.microsoft.com/office/drawing/2014/main" id="{FA6D4F37-7476-47F6-94BD-B1DDA2C45810}"/>
                </a:ext>
              </a:extLst>
            </p:cNvPr>
            <p:cNvSpPr/>
            <p:nvPr/>
          </p:nvSpPr>
          <p:spPr>
            <a:xfrm>
              <a:off x="4174729" y="1292267"/>
              <a:ext cx="337981" cy="244829"/>
            </a:xfrm>
            <a:prstGeom prst="arc">
              <a:avLst>
                <a:gd name="adj1" fmla="val 17781420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3" name="원호 172">
              <a:extLst>
                <a:ext uri="{FF2B5EF4-FFF2-40B4-BE49-F238E27FC236}">
                  <a16:creationId xmlns:a16="http://schemas.microsoft.com/office/drawing/2014/main" id="{AD73CABF-C484-4801-8B29-F08D6577AD52}"/>
                </a:ext>
              </a:extLst>
            </p:cNvPr>
            <p:cNvSpPr/>
            <p:nvPr/>
          </p:nvSpPr>
          <p:spPr>
            <a:xfrm>
              <a:off x="4174729" y="1455194"/>
              <a:ext cx="337981" cy="244829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4" name="원호 173">
              <a:extLst>
                <a:ext uri="{FF2B5EF4-FFF2-40B4-BE49-F238E27FC236}">
                  <a16:creationId xmlns:a16="http://schemas.microsoft.com/office/drawing/2014/main" id="{6981199D-0AF8-4CBA-A4EE-4A6B45ACD7CB}"/>
                </a:ext>
              </a:extLst>
            </p:cNvPr>
            <p:cNvSpPr/>
            <p:nvPr/>
          </p:nvSpPr>
          <p:spPr>
            <a:xfrm rot="10800000">
              <a:off x="4268652" y="1455194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원호 174">
              <a:extLst>
                <a:ext uri="{FF2B5EF4-FFF2-40B4-BE49-F238E27FC236}">
                  <a16:creationId xmlns:a16="http://schemas.microsoft.com/office/drawing/2014/main" id="{0AB52690-E955-4327-B6CC-42490773710D}"/>
                </a:ext>
              </a:extLst>
            </p:cNvPr>
            <p:cNvSpPr/>
            <p:nvPr/>
          </p:nvSpPr>
          <p:spPr>
            <a:xfrm>
              <a:off x="4174729" y="1619182"/>
              <a:ext cx="337981" cy="244829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6" name="원호 175">
              <a:extLst>
                <a:ext uri="{FF2B5EF4-FFF2-40B4-BE49-F238E27FC236}">
                  <a16:creationId xmlns:a16="http://schemas.microsoft.com/office/drawing/2014/main" id="{F40AA3F3-69E5-45EE-8465-C3A9B50268BE}"/>
                </a:ext>
              </a:extLst>
            </p:cNvPr>
            <p:cNvSpPr/>
            <p:nvPr/>
          </p:nvSpPr>
          <p:spPr>
            <a:xfrm rot="10800000">
              <a:off x="4268652" y="1618121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7" name="원호 176">
              <a:extLst>
                <a:ext uri="{FF2B5EF4-FFF2-40B4-BE49-F238E27FC236}">
                  <a16:creationId xmlns:a16="http://schemas.microsoft.com/office/drawing/2014/main" id="{A8FC0C89-5D38-4978-8990-89CEEAFBC12A}"/>
                </a:ext>
              </a:extLst>
            </p:cNvPr>
            <p:cNvSpPr/>
            <p:nvPr/>
          </p:nvSpPr>
          <p:spPr>
            <a:xfrm>
              <a:off x="4174729" y="1781670"/>
              <a:ext cx="337981" cy="244829"/>
            </a:xfrm>
            <a:prstGeom prst="arc">
              <a:avLst>
                <a:gd name="adj1" fmla="val 16125935"/>
                <a:gd name="adj2" fmla="val 3927358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8" name="원호 177">
              <a:extLst>
                <a:ext uri="{FF2B5EF4-FFF2-40B4-BE49-F238E27FC236}">
                  <a16:creationId xmlns:a16="http://schemas.microsoft.com/office/drawing/2014/main" id="{D63B0E04-8D3D-41AF-8ECA-928CF85CA237}"/>
                </a:ext>
              </a:extLst>
            </p:cNvPr>
            <p:cNvSpPr/>
            <p:nvPr/>
          </p:nvSpPr>
          <p:spPr>
            <a:xfrm rot="10800000">
              <a:off x="4268652" y="1782108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B9BA57AE-839F-46AC-8AC3-04C24AFED2D5}"/>
                </a:ext>
              </a:extLst>
            </p:cNvPr>
            <p:cNvCxnSpPr/>
            <p:nvPr/>
          </p:nvCxnSpPr>
          <p:spPr>
            <a:xfrm>
              <a:off x="4392243" y="1189494"/>
              <a:ext cx="0" cy="12267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F50A20F8-EEAA-48F5-A72B-D6E8FF7AC63D}"/>
                </a:ext>
              </a:extLst>
            </p:cNvPr>
            <p:cNvCxnSpPr/>
            <p:nvPr/>
          </p:nvCxnSpPr>
          <p:spPr>
            <a:xfrm flipH="1">
              <a:off x="4392245" y="2011533"/>
              <a:ext cx="0" cy="9854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9033099-2EAE-4367-ACAB-BB417CB99827}"/>
              </a:ext>
            </a:extLst>
          </p:cNvPr>
          <p:cNvGrpSpPr/>
          <p:nvPr/>
        </p:nvGrpSpPr>
        <p:grpSpPr>
          <a:xfrm>
            <a:off x="11000184" y="1342462"/>
            <a:ext cx="337981" cy="920580"/>
            <a:chOff x="4174729" y="1189494"/>
            <a:chExt cx="337981" cy="920580"/>
          </a:xfrm>
        </p:grpSpPr>
        <p:sp>
          <p:nvSpPr>
            <p:cNvPr id="182" name="원호 181">
              <a:extLst>
                <a:ext uri="{FF2B5EF4-FFF2-40B4-BE49-F238E27FC236}">
                  <a16:creationId xmlns:a16="http://schemas.microsoft.com/office/drawing/2014/main" id="{01133162-E6EE-4955-8AC6-C4ACA36548B9}"/>
                </a:ext>
              </a:extLst>
            </p:cNvPr>
            <p:cNvSpPr/>
            <p:nvPr/>
          </p:nvSpPr>
          <p:spPr>
            <a:xfrm>
              <a:off x="4174729" y="1292267"/>
              <a:ext cx="337981" cy="244829"/>
            </a:xfrm>
            <a:prstGeom prst="arc">
              <a:avLst>
                <a:gd name="adj1" fmla="val 17781420"/>
                <a:gd name="adj2" fmla="val 5502002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3" name="원호 182">
              <a:extLst>
                <a:ext uri="{FF2B5EF4-FFF2-40B4-BE49-F238E27FC236}">
                  <a16:creationId xmlns:a16="http://schemas.microsoft.com/office/drawing/2014/main" id="{70831BC5-9549-425C-81B0-CAC50A6262F5}"/>
                </a:ext>
              </a:extLst>
            </p:cNvPr>
            <p:cNvSpPr/>
            <p:nvPr/>
          </p:nvSpPr>
          <p:spPr>
            <a:xfrm>
              <a:off x="4174729" y="1455194"/>
              <a:ext cx="337981" cy="244829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4" name="원호 183">
              <a:extLst>
                <a:ext uri="{FF2B5EF4-FFF2-40B4-BE49-F238E27FC236}">
                  <a16:creationId xmlns:a16="http://schemas.microsoft.com/office/drawing/2014/main" id="{311FA708-CE87-4177-B570-9C33C473D5AB}"/>
                </a:ext>
              </a:extLst>
            </p:cNvPr>
            <p:cNvSpPr/>
            <p:nvPr/>
          </p:nvSpPr>
          <p:spPr>
            <a:xfrm rot="10800000">
              <a:off x="4268652" y="1455194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원호 184">
              <a:extLst>
                <a:ext uri="{FF2B5EF4-FFF2-40B4-BE49-F238E27FC236}">
                  <a16:creationId xmlns:a16="http://schemas.microsoft.com/office/drawing/2014/main" id="{C1C41A89-070D-46BE-807D-27396E48E1CB}"/>
                </a:ext>
              </a:extLst>
            </p:cNvPr>
            <p:cNvSpPr/>
            <p:nvPr/>
          </p:nvSpPr>
          <p:spPr>
            <a:xfrm>
              <a:off x="4174729" y="1619182"/>
              <a:ext cx="337981" cy="244829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원호 185">
              <a:extLst>
                <a:ext uri="{FF2B5EF4-FFF2-40B4-BE49-F238E27FC236}">
                  <a16:creationId xmlns:a16="http://schemas.microsoft.com/office/drawing/2014/main" id="{379380FA-DD6C-400E-926F-C00CB1F23038}"/>
                </a:ext>
              </a:extLst>
            </p:cNvPr>
            <p:cNvSpPr/>
            <p:nvPr/>
          </p:nvSpPr>
          <p:spPr>
            <a:xfrm rot="10800000">
              <a:off x="4268652" y="1618121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원호 186">
              <a:extLst>
                <a:ext uri="{FF2B5EF4-FFF2-40B4-BE49-F238E27FC236}">
                  <a16:creationId xmlns:a16="http://schemas.microsoft.com/office/drawing/2014/main" id="{2AB36A04-60DA-4E5B-B5FA-0F67E395B70D}"/>
                </a:ext>
              </a:extLst>
            </p:cNvPr>
            <p:cNvSpPr/>
            <p:nvPr/>
          </p:nvSpPr>
          <p:spPr>
            <a:xfrm>
              <a:off x="4174729" y="1781670"/>
              <a:ext cx="337981" cy="244829"/>
            </a:xfrm>
            <a:prstGeom prst="arc">
              <a:avLst>
                <a:gd name="adj1" fmla="val 16125935"/>
                <a:gd name="adj2" fmla="val 3927358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원호 187">
              <a:extLst>
                <a:ext uri="{FF2B5EF4-FFF2-40B4-BE49-F238E27FC236}">
                  <a16:creationId xmlns:a16="http://schemas.microsoft.com/office/drawing/2014/main" id="{C76158AC-3E31-4265-B0F0-4AA4E766E768}"/>
                </a:ext>
              </a:extLst>
            </p:cNvPr>
            <p:cNvSpPr/>
            <p:nvPr/>
          </p:nvSpPr>
          <p:spPr>
            <a:xfrm rot="10800000">
              <a:off x="4268652" y="1782108"/>
              <a:ext cx="150134" cy="81903"/>
            </a:xfrm>
            <a:prstGeom prst="arc">
              <a:avLst>
                <a:gd name="adj1" fmla="val 16125935"/>
                <a:gd name="adj2" fmla="val 5502002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104A995B-D4D6-4926-A2AA-5B3625FFF5A0}"/>
                </a:ext>
              </a:extLst>
            </p:cNvPr>
            <p:cNvCxnSpPr/>
            <p:nvPr/>
          </p:nvCxnSpPr>
          <p:spPr>
            <a:xfrm>
              <a:off x="4392243" y="1189494"/>
              <a:ext cx="0" cy="12267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CE303A25-76BC-4EBA-BD34-F1B73B9A2807}"/>
                </a:ext>
              </a:extLst>
            </p:cNvPr>
            <p:cNvCxnSpPr/>
            <p:nvPr/>
          </p:nvCxnSpPr>
          <p:spPr>
            <a:xfrm flipH="1">
              <a:off x="4392245" y="2011533"/>
              <a:ext cx="0" cy="98541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209ED82D-A14C-4A22-BE83-6D70F3C4CC3B}"/>
              </a:ext>
            </a:extLst>
          </p:cNvPr>
          <p:cNvCxnSpPr/>
          <p:nvPr/>
        </p:nvCxnSpPr>
        <p:spPr>
          <a:xfrm>
            <a:off x="7391287" y="4140756"/>
            <a:ext cx="576065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FFCD9CC6-6581-41CA-9EE7-0031A7144E6B}"/>
              </a:ext>
            </a:extLst>
          </p:cNvPr>
          <p:cNvCxnSpPr/>
          <p:nvPr/>
        </p:nvCxnSpPr>
        <p:spPr>
          <a:xfrm>
            <a:off x="7391287" y="4356780"/>
            <a:ext cx="576064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989A0D23-EEC1-4CB1-8A6C-525B2D9A211F}"/>
              </a:ext>
            </a:extLst>
          </p:cNvPr>
          <p:cNvCxnSpPr/>
          <p:nvPr/>
        </p:nvCxnSpPr>
        <p:spPr>
          <a:xfrm>
            <a:off x="7679319" y="3780716"/>
            <a:ext cx="0" cy="36004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910D576A-CC10-46FA-8CA6-ED4C76BE81AD}"/>
              </a:ext>
            </a:extLst>
          </p:cNvPr>
          <p:cNvCxnSpPr/>
          <p:nvPr/>
        </p:nvCxnSpPr>
        <p:spPr>
          <a:xfrm>
            <a:off x="7679319" y="4356780"/>
            <a:ext cx="0" cy="36004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7FEFE65-447B-4129-A3C5-24E6DD1A7BF1}"/>
              </a:ext>
            </a:extLst>
          </p:cNvPr>
          <p:cNvGrpSpPr/>
          <p:nvPr/>
        </p:nvGrpSpPr>
        <p:grpSpPr>
          <a:xfrm>
            <a:off x="8975462" y="3780716"/>
            <a:ext cx="576065" cy="936104"/>
            <a:chOff x="2267743" y="3861048"/>
            <a:chExt cx="576065" cy="936104"/>
          </a:xfrm>
        </p:grpSpPr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D543C124-9D61-4668-A3F4-2391F55342D1}"/>
                </a:ext>
              </a:extLst>
            </p:cNvPr>
            <p:cNvCxnSpPr/>
            <p:nvPr/>
          </p:nvCxnSpPr>
          <p:spPr>
            <a:xfrm>
              <a:off x="2267743" y="4221088"/>
              <a:ext cx="576065" cy="0"/>
            </a:xfrm>
            <a:prstGeom prst="line">
              <a:avLst/>
            </a:prstGeom>
            <a:noFill/>
            <a:ln w="762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6A23CB55-A2A2-4703-B743-1C82B8CFC598}"/>
                </a:ext>
              </a:extLst>
            </p:cNvPr>
            <p:cNvCxnSpPr/>
            <p:nvPr/>
          </p:nvCxnSpPr>
          <p:spPr>
            <a:xfrm>
              <a:off x="2267743" y="4437112"/>
              <a:ext cx="576064" cy="0"/>
            </a:xfrm>
            <a:prstGeom prst="line">
              <a:avLst/>
            </a:prstGeom>
            <a:noFill/>
            <a:ln w="762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D6B27104-4474-49E4-B148-624B4D939407}"/>
                </a:ext>
              </a:extLst>
            </p:cNvPr>
            <p:cNvCxnSpPr/>
            <p:nvPr/>
          </p:nvCxnSpPr>
          <p:spPr>
            <a:xfrm>
              <a:off x="2555775" y="3861048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E8BB0E95-6164-4206-8CC5-13F764612FE5}"/>
                </a:ext>
              </a:extLst>
            </p:cNvPr>
            <p:cNvCxnSpPr/>
            <p:nvPr/>
          </p:nvCxnSpPr>
          <p:spPr>
            <a:xfrm>
              <a:off x="2555775" y="4437112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9B252DB9-BE53-4130-A6F3-5424FCB290A4}"/>
              </a:ext>
            </a:extLst>
          </p:cNvPr>
          <p:cNvGrpSpPr/>
          <p:nvPr/>
        </p:nvGrpSpPr>
        <p:grpSpPr>
          <a:xfrm>
            <a:off x="10440203" y="4068748"/>
            <a:ext cx="271949" cy="375804"/>
            <a:chOff x="4355975" y="3861048"/>
            <a:chExt cx="576065" cy="936104"/>
          </a:xfrm>
        </p:grpSpPr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815A0D63-3DE1-4F31-B698-C1B7085B22A7}"/>
                </a:ext>
              </a:extLst>
            </p:cNvPr>
            <p:cNvCxnSpPr/>
            <p:nvPr/>
          </p:nvCxnSpPr>
          <p:spPr>
            <a:xfrm>
              <a:off x="4355975" y="4221088"/>
              <a:ext cx="576065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000F8D1E-4512-40B3-903F-87346E64E767}"/>
                </a:ext>
              </a:extLst>
            </p:cNvPr>
            <p:cNvCxnSpPr/>
            <p:nvPr/>
          </p:nvCxnSpPr>
          <p:spPr>
            <a:xfrm>
              <a:off x="4355975" y="4437112"/>
              <a:ext cx="576064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3BC65CB4-E452-4C08-887F-D295EA4083CD}"/>
                </a:ext>
              </a:extLst>
            </p:cNvPr>
            <p:cNvCxnSpPr/>
            <p:nvPr/>
          </p:nvCxnSpPr>
          <p:spPr>
            <a:xfrm>
              <a:off x="4644006" y="3861048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E63ACCAB-F53D-4215-A3A0-33DE0E2A36F6}"/>
                </a:ext>
              </a:extLst>
            </p:cNvPr>
            <p:cNvCxnSpPr/>
            <p:nvPr/>
          </p:nvCxnSpPr>
          <p:spPr>
            <a:xfrm>
              <a:off x="4644006" y="4437112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C4C4230-15C3-435E-B935-FE585DBF5AC0}"/>
              </a:ext>
            </a:extLst>
          </p:cNvPr>
          <p:cNvGrpSpPr/>
          <p:nvPr/>
        </p:nvGrpSpPr>
        <p:grpSpPr>
          <a:xfrm>
            <a:off x="11144200" y="4068748"/>
            <a:ext cx="274009" cy="375804"/>
            <a:chOff x="4355975" y="3861048"/>
            <a:chExt cx="576065" cy="936104"/>
          </a:xfrm>
        </p:grpSpPr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C93ADF26-C243-42BE-88E0-06FB6A7C351A}"/>
                </a:ext>
              </a:extLst>
            </p:cNvPr>
            <p:cNvCxnSpPr/>
            <p:nvPr/>
          </p:nvCxnSpPr>
          <p:spPr>
            <a:xfrm>
              <a:off x="4355975" y="4221088"/>
              <a:ext cx="576065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69F25534-EE08-4543-9258-40F155E89BE5}"/>
                </a:ext>
              </a:extLst>
            </p:cNvPr>
            <p:cNvCxnSpPr/>
            <p:nvPr/>
          </p:nvCxnSpPr>
          <p:spPr>
            <a:xfrm>
              <a:off x="4355975" y="4437112"/>
              <a:ext cx="576064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5B3476E4-6A91-41FB-B990-9F7FCE9BE53B}"/>
                </a:ext>
              </a:extLst>
            </p:cNvPr>
            <p:cNvCxnSpPr/>
            <p:nvPr/>
          </p:nvCxnSpPr>
          <p:spPr>
            <a:xfrm>
              <a:off x="4644007" y="3861048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67E927DB-D1EF-4A17-9148-94804EBB5200}"/>
                </a:ext>
              </a:extLst>
            </p:cNvPr>
            <p:cNvCxnSpPr/>
            <p:nvPr/>
          </p:nvCxnSpPr>
          <p:spPr>
            <a:xfrm>
              <a:off x="4644007" y="4437112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1E3F0D37-83C4-46AC-A12D-0452DC337AD3}"/>
              </a:ext>
            </a:extLst>
          </p:cNvPr>
          <p:cNvCxnSpPr/>
          <p:nvPr/>
        </p:nvCxnSpPr>
        <p:spPr>
          <a:xfrm>
            <a:off x="7391287" y="5724932"/>
            <a:ext cx="576065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6E4A5A2A-2DC6-48C3-96C2-9F556382D068}"/>
              </a:ext>
            </a:extLst>
          </p:cNvPr>
          <p:cNvCxnSpPr/>
          <p:nvPr/>
        </p:nvCxnSpPr>
        <p:spPr>
          <a:xfrm>
            <a:off x="7679319" y="5364892"/>
            <a:ext cx="0" cy="36004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5B8E2413-14F9-4A1D-A994-9F32951A3773}"/>
              </a:ext>
            </a:extLst>
          </p:cNvPr>
          <p:cNvCxnSpPr/>
          <p:nvPr/>
        </p:nvCxnSpPr>
        <p:spPr>
          <a:xfrm>
            <a:off x="7679319" y="5868948"/>
            <a:ext cx="0" cy="36004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13" name="원호 212">
            <a:extLst>
              <a:ext uri="{FF2B5EF4-FFF2-40B4-BE49-F238E27FC236}">
                <a16:creationId xmlns:a16="http://schemas.microsoft.com/office/drawing/2014/main" id="{AEE27811-2999-49E7-A4D3-D034C06781F3}"/>
              </a:ext>
            </a:extLst>
          </p:cNvPr>
          <p:cNvSpPr/>
          <p:nvPr/>
        </p:nvSpPr>
        <p:spPr>
          <a:xfrm rot="16200000">
            <a:off x="7503356" y="5746990"/>
            <a:ext cx="324036" cy="603956"/>
          </a:xfrm>
          <a:prstGeom prst="arc">
            <a:avLst>
              <a:gd name="adj1" fmla="val 17348613"/>
              <a:gd name="adj2" fmla="val 4643850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686450F0-3D05-46A8-9B74-A6A029087BE4}"/>
              </a:ext>
            </a:extLst>
          </p:cNvPr>
          <p:cNvGrpSpPr/>
          <p:nvPr/>
        </p:nvGrpSpPr>
        <p:grpSpPr>
          <a:xfrm>
            <a:off x="8903455" y="5364892"/>
            <a:ext cx="603956" cy="864096"/>
            <a:chOff x="2411760" y="4509120"/>
            <a:chExt cx="603956" cy="864096"/>
          </a:xfrm>
        </p:grpSpPr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6BB6C3AE-31A8-4954-B0FD-B29935E90A32}"/>
                </a:ext>
              </a:extLst>
            </p:cNvPr>
            <p:cNvCxnSpPr/>
            <p:nvPr/>
          </p:nvCxnSpPr>
          <p:spPr>
            <a:xfrm>
              <a:off x="2439651" y="4869160"/>
              <a:ext cx="576065" cy="0"/>
            </a:xfrm>
            <a:prstGeom prst="line">
              <a:avLst/>
            </a:prstGeom>
            <a:noFill/>
            <a:ln w="762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5EFDF4D5-31E7-4128-BAD3-DBDA618E643D}"/>
                </a:ext>
              </a:extLst>
            </p:cNvPr>
            <p:cNvCxnSpPr/>
            <p:nvPr/>
          </p:nvCxnSpPr>
          <p:spPr>
            <a:xfrm>
              <a:off x="2727683" y="4509120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8D49DBAE-A5FE-437F-AA1F-97DB8FF37C41}"/>
                </a:ext>
              </a:extLst>
            </p:cNvPr>
            <p:cNvCxnSpPr/>
            <p:nvPr/>
          </p:nvCxnSpPr>
          <p:spPr>
            <a:xfrm>
              <a:off x="2727683" y="5013176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18" name="원호 217">
              <a:extLst>
                <a:ext uri="{FF2B5EF4-FFF2-40B4-BE49-F238E27FC236}">
                  <a16:creationId xmlns:a16="http://schemas.microsoft.com/office/drawing/2014/main" id="{44CAA94E-818C-4194-8318-D170C989FAD3}"/>
                </a:ext>
              </a:extLst>
            </p:cNvPr>
            <p:cNvSpPr/>
            <p:nvPr/>
          </p:nvSpPr>
          <p:spPr>
            <a:xfrm rot="16200000">
              <a:off x="2551720" y="4891218"/>
              <a:ext cx="324036" cy="603956"/>
            </a:xfrm>
            <a:prstGeom prst="arc">
              <a:avLst>
                <a:gd name="adj1" fmla="val 17348613"/>
                <a:gd name="adj2" fmla="val 4643850"/>
              </a:avLst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B962BF90-86BB-4867-925D-C0D2FF7FFA35}"/>
              </a:ext>
            </a:extLst>
          </p:cNvPr>
          <p:cNvGrpSpPr/>
          <p:nvPr/>
        </p:nvGrpSpPr>
        <p:grpSpPr>
          <a:xfrm>
            <a:off x="10490152" y="5636797"/>
            <a:ext cx="294008" cy="412171"/>
            <a:chOff x="2411760" y="4509120"/>
            <a:chExt cx="603956" cy="864096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5DCFA0D3-E944-40AC-9BB9-5978FE878769}"/>
                </a:ext>
              </a:extLst>
            </p:cNvPr>
            <p:cNvCxnSpPr/>
            <p:nvPr/>
          </p:nvCxnSpPr>
          <p:spPr>
            <a:xfrm>
              <a:off x="2439651" y="4869160"/>
              <a:ext cx="576065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8BC11069-5FA3-4116-8827-DB645024FF4F}"/>
                </a:ext>
              </a:extLst>
            </p:cNvPr>
            <p:cNvCxnSpPr/>
            <p:nvPr/>
          </p:nvCxnSpPr>
          <p:spPr>
            <a:xfrm>
              <a:off x="2727683" y="4509120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D2380759-46AC-4D5B-94FB-6A6CCB324689}"/>
                </a:ext>
              </a:extLst>
            </p:cNvPr>
            <p:cNvCxnSpPr/>
            <p:nvPr/>
          </p:nvCxnSpPr>
          <p:spPr>
            <a:xfrm>
              <a:off x="2727683" y="5013176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23" name="원호 222">
              <a:extLst>
                <a:ext uri="{FF2B5EF4-FFF2-40B4-BE49-F238E27FC236}">
                  <a16:creationId xmlns:a16="http://schemas.microsoft.com/office/drawing/2014/main" id="{7C53AED5-56D5-480C-8ADD-643CB25BF78A}"/>
                </a:ext>
              </a:extLst>
            </p:cNvPr>
            <p:cNvSpPr/>
            <p:nvPr/>
          </p:nvSpPr>
          <p:spPr>
            <a:xfrm rot="16200000">
              <a:off x="2551720" y="4891218"/>
              <a:ext cx="324036" cy="603956"/>
            </a:xfrm>
            <a:prstGeom prst="arc">
              <a:avLst>
                <a:gd name="adj1" fmla="val 17348613"/>
                <a:gd name="adj2" fmla="val 464385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469D1BC1-A244-47CE-B8FD-E27228E34039}"/>
              </a:ext>
            </a:extLst>
          </p:cNvPr>
          <p:cNvGrpSpPr/>
          <p:nvPr/>
        </p:nvGrpSpPr>
        <p:grpSpPr>
          <a:xfrm>
            <a:off x="11144200" y="5652924"/>
            <a:ext cx="294008" cy="396044"/>
            <a:chOff x="2411760" y="4509120"/>
            <a:chExt cx="603956" cy="864096"/>
          </a:xfrm>
        </p:grpSpPr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415C8DF5-2B55-443D-B959-88CF55EC91BE}"/>
                </a:ext>
              </a:extLst>
            </p:cNvPr>
            <p:cNvCxnSpPr/>
            <p:nvPr/>
          </p:nvCxnSpPr>
          <p:spPr>
            <a:xfrm>
              <a:off x="2439651" y="4869160"/>
              <a:ext cx="576065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E935225F-667E-4FB0-98CF-0A7CB88F6D11}"/>
                </a:ext>
              </a:extLst>
            </p:cNvPr>
            <p:cNvCxnSpPr/>
            <p:nvPr/>
          </p:nvCxnSpPr>
          <p:spPr>
            <a:xfrm>
              <a:off x="2727683" y="4509120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C53052CC-5766-4599-9D24-4A5093A55A55}"/>
                </a:ext>
              </a:extLst>
            </p:cNvPr>
            <p:cNvCxnSpPr/>
            <p:nvPr/>
          </p:nvCxnSpPr>
          <p:spPr>
            <a:xfrm>
              <a:off x="2727683" y="5013176"/>
              <a:ext cx="0" cy="36004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228" name="원호 227">
              <a:extLst>
                <a:ext uri="{FF2B5EF4-FFF2-40B4-BE49-F238E27FC236}">
                  <a16:creationId xmlns:a16="http://schemas.microsoft.com/office/drawing/2014/main" id="{D8414721-AB9A-4E9D-87E4-EADF03D57051}"/>
                </a:ext>
              </a:extLst>
            </p:cNvPr>
            <p:cNvSpPr/>
            <p:nvPr/>
          </p:nvSpPr>
          <p:spPr>
            <a:xfrm rot="16200000">
              <a:off x="2551720" y="4891218"/>
              <a:ext cx="324036" cy="603956"/>
            </a:xfrm>
            <a:prstGeom prst="arc">
              <a:avLst>
                <a:gd name="adj1" fmla="val 17348613"/>
                <a:gd name="adj2" fmla="val 464385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3AB9DFF0-A2D0-4BFE-BE9E-82E57E7081F8}"/>
              </a:ext>
            </a:extLst>
          </p:cNvPr>
          <p:cNvSpPr txBox="1"/>
          <p:nvPr/>
        </p:nvSpPr>
        <p:spPr>
          <a:xfrm>
            <a:off x="10312642" y="175439"/>
            <a:ext cx="1810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sng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Inductor Symbol</a:t>
            </a:r>
            <a:endParaRPr kumimoji="0" lang="ko-KR" altLang="en-US" sz="1600" b="1" i="0" u="sng" strike="noStrike" kern="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1DAA9DEE-9EFA-4547-911E-1076ECE4687B}"/>
              </a:ext>
            </a:extLst>
          </p:cNvPr>
          <p:cNvGrpSpPr/>
          <p:nvPr/>
        </p:nvGrpSpPr>
        <p:grpSpPr>
          <a:xfrm>
            <a:off x="5168994" y="1860778"/>
            <a:ext cx="635812" cy="227213"/>
            <a:chOff x="5968695" y="976458"/>
            <a:chExt cx="635812" cy="227213"/>
          </a:xfrm>
        </p:grpSpPr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61287193-9C01-4116-B1D8-52631CD4CB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0057" y="976458"/>
              <a:ext cx="392050" cy="227213"/>
              <a:chOff x="6093537" y="1935475"/>
              <a:chExt cx="392050" cy="227213"/>
            </a:xfrm>
          </p:grpSpPr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E63A09D4-0015-4F64-B8AD-31EF327146E4}"/>
                  </a:ext>
                </a:extLst>
              </p:cNvPr>
              <p:cNvCxnSpPr>
                <a:cxnSpLocks/>
                <a:stCxn id="241" idx="3"/>
              </p:cNvCxnSpPr>
              <p:nvPr/>
            </p:nvCxnSpPr>
            <p:spPr>
              <a:xfrm flipH="1">
                <a:off x="6454657" y="2047233"/>
                <a:ext cx="30930" cy="11545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27596768-A698-423E-9899-4D071B11AF9C}"/>
                  </a:ext>
                </a:extLst>
              </p:cNvPr>
              <p:cNvCxnSpPr/>
              <p:nvPr/>
            </p:nvCxnSpPr>
            <p:spPr>
              <a:xfrm rot="5400000" flipH="1">
                <a:off x="6306688" y="2019309"/>
                <a:ext cx="223514" cy="63243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5826733E-5C91-43E2-911C-BF2777C2301B}"/>
                  </a:ext>
                </a:extLst>
              </p:cNvPr>
              <p:cNvCxnSpPr/>
              <p:nvPr/>
            </p:nvCxnSpPr>
            <p:spPr>
              <a:xfrm rot="5400000">
                <a:off x="6243445" y="2017539"/>
                <a:ext cx="223514" cy="63243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E0F75145-BBB3-4FFC-884C-1A07026B3245}"/>
                  </a:ext>
                </a:extLst>
              </p:cNvPr>
              <p:cNvCxnSpPr/>
              <p:nvPr/>
            </p:nvCxnSpPr>
            <p:spPr>
              <a:xfrm rot="5400000" flipH="1">
                <a:off x="6177805" y="2018616"/>
                <a:ext cx="223514" cy="63243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DA6732F7-F448-4EC2-BDA9-F16BE19D3F76}"/>
                  </a:ext>
                </a:extLst>
              </p:cNvPr>
              <p:cNvCxnSpPr/>
              <p:nvPr/>
            </p:nvCxnSpPr>
            <p:spPr>
              <a:xfrm rot="5400000">
                <a:off x="6113168" y="2016845"/>
                <a:ext cx="223514" cy="63243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6D91C277-FC1E-49AB-BB08-523E3B9662C6}"/>
                  </a:ext>
                </a:extLst>
              </p:cNvPr>
              <p:cNvCxnSpPr/>
              <p:nvPr/>
            </p:nvCxnSpPr>
            <p:spPr>
              <a:xfrm rot="5400000" flipH="1">
                <a:off x="6045714" y="2015613"/>
                <a:ext cx="223514" cy="63243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AFF96AC2-DF01-4973-9547-5C94733B0D70}"/>
                  </a:ext>
                </a:extLst>
              </p:cNvPr>
              <p:cNvCxnSpPr>
                <a:cxnSpLocks/>
                <a:endCxn id="241" idx="1"/>
              </p:cNvCxnSpPr>
              <p:nvPr/>
            </p:nvCxnSpPr>
            <p:spPr>
              <a:xfrm flipH="1">
                <a:off x="6093537" y="1941277"/>
                <a:ext cx="32312" cy="10595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62839EF9-66E8-4FD8-9747-8038324EF099}"/>
                  </a:ext>
                </a:extLst>
              </p:cNvPr>
              <p:cNvSpPr/>
              <p:nvPr/>
            </p:nvSpPr>
            <p:spPr>
              <a:xfrm>
                <a:off x="6093537" y="1935475"/>
                <a:ext cx="392050" cy="2235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82196D9-E15B-4AFB-8720-D0F051C0D1BB}"/>
                </a:ext>
              </a:extLst>
            </p:cNvPr>
            <p:cNvCxnSpPr>
              <a:cxnSpLocks/>
              <a:stCxn id="241" idx="3"/>
            </p:cNvCxnSpPr>
            <p:nvPr/>
          </p:nvCxnSpPr>
          <p:spPr>
            <a:xfrm>
              <a:off x="6482107" y="1088216"/>
              <a:ext cx="1224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9A37F091-187D-4DD8-801D-644A90CDCF78}"/>
                </a:ext>
              </a:extLst>
            </p:cNvPr>
            <p:cNvCxnSpPr>
              <a:stCxn id="241" idx="1"/>
            </p:cNvCxnSpPr>
            <p:nvPr/>
          </p:nvCxnSpPr>
          <p:spPr>
            <a:xfrm flipH="1" flipV="1">
              <a:off x="5968695" y="1088215"/>
              <a:ext cx="121362" cy="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738E2A3B-59FC-4856-B968-50D4E4A7ED9F}"/>
              </a:ext>
            </a:extLst>
          </p:cNvPr>
          <p:cNvGrpSpPr/>
          <p:nvPr/>
        </p:nvGrpSpPr>
        <p:grpSpPr>
          <a:xfrm>
            <a:off x="5338939" y="4735597"/>
            <a:ext cx="375804" cy="271951"/>
            <a:chOff x="8514377" y="1899017"/>
            <a:chExt cx="375804" cy="271951"/>
          </a:xfrm>
        </p:grpSpPr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945617A9-AFA9-418E-B022-EDAD8C71BFAA}"/>
                </a:ext>
              </a:extLst>
            </p:cNvPr>
            <p:cNvCxnSpPr>
              <a:cxnSpLocks/>
              <a:endCxn id="248" idx="3"/>
            </p:cNvCxnSpPr>
            <p:nvPr/>
          </p:nvCxnSpPr>
          <p:spPr>
            <a:xfrm flipH="1">
              <a:off x="8745641" y="2034991"/>
              <a:ext cx="144540" cy="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8429C815-6506-48CF-96A9-F1195AA0EC94}"/>
                </a:ext>
              </a:extLst>
            </p:cNvPr>
            <p:cNvCxnSpPr>
              <a:cxnSpLocks/>
              <a:stCxn id="248" idx="1"/>
            </p:cNvCxnSpPr>
            <p:nvPr/>
          </p:nvCxnSpPr>
          <p:spPr>
            <a:xfrm flipH="1" flipV="1">
              <a:off x="8514377" y="2034991"/>
              <a:ext cx="139560" cy="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A7A8057D-2220-4804-8965-7AADADB00EFE}"/>
                </a:ext>
              </a:extLst>
            </p:cNvPr>
            <p:cNvGrpSpPr/>
            <p:nvPr/>
          </p:nvGrpSpPr>
          <p:grpSpPr>
            <a:xfrm>
              <a:off x="8653937" y="1899017"/>
              <a:ext cx="91704" cy="271951"/>
              <a:chOff x="8653937" y="1899017"/>
              <a:chExt cx="91704" cy="271951"/>
            </a:xfrm>
          </p:grpSpPr>
          <p:cxnSp>
            <p:nvCxnSpPr>
              <p:cNvPr id="246" name="직선 연결선 245">
                <a:extLst>
                  <a:ext uri="{FF2B5EF4-FFF2-40B4-BE49-F238E27FC236}">
                    <a16:creationId xmlns:a16="http://schemas.microsoft.com/office/drawing/2014/main" id="{9F1EA714-A44A-4132-91D6-0EE9D3EE128C}"/>
                  </a:ext>
                </a:extLst>
              </p:cNvPr>
              <p:cNvCxnSpPr/>
              <p:nvPr/>
            </p:nvCxnSpPr>
            <p:spPr>
              <a:xfrm rot="5400000">
                <a:off x="8609666" y="2034992"/>
                <a:ext cx="271949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B72DA970-9728-45A4-8BF4-5FC31BEFC457}"/>
                  </a:ext>
                </a:extLst>
              </p:cNvPr>
              <p:cNvCxnSpPr/>
              <p:nvPr/>
            </p:nvCxnSpPr>
            <p:spPr>
              <a:xfrm rot="5400000">
                <a:off x="8522942" y="2034992"/>
                <a:ext cx="271949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A894F466-16D1-4A17-9581-5116C16F1BA6}"/>
                  </a:ext>
                </a:extLst>
              </p:cNvPr>
              <p:cNvSpPr/>
              <p:nvPr/>
            </p:nvSpPr>
            <p:spPr>
              <a:xfrm>
                <a:off x="8653937" y="1899018"/>
                <a:ext cx="91704" cy="2719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F0364268-EC59-415A-ADCE-AC0E1EBAD19D}"/>
              </a:ext>
            </a:extLst>
          </p:cNvPr>
          <p:cNvGrpSpPr/>
          <p:nvPr/>
        </p:nvGrpSpPr>
        <p:grpSpPr>
          <a:xfrm>
            <a:off x="5009945" y="3354128"/>
            <a:ext cx="1029070" cy="342526"/>
            <a:chOff x="10515600" y="1583157"/>
            <a:chExt cx="1029070" cy="342526"/>
          </a:xfrm>
        </p:grpSpPr>
        <p:grpSp>
          <p:nvGrpSpPr>
            <p:cNvPr id="250" name="그룹 249">
              <a:extLst>
                <a:ext uri="{FF2B5EF4-FFF2-40B4-BE49-F238E27FC236}">
                  <a16:creationId xmlns:a16="http://schemas.microsoft.com/office/drawing/2014/main" id="{4A13CA64-CC2C-4E1E-9DEF-4D6A16CB8B2D}"/>
                </a:ext>
              </a:extLst>
            </p:cNvPr>
            <p:cNvGrpSpPr/>
            <p:nvPr/>
          </p:nvGrpSpPr>
          <p:grpSpPr>
            <a:xfrm>
              <a:off x="10662838" y="1583157"/>
              <a:ext cx="734232" cy="342526"/>
              <a:chOff x="10662838" y="1583157"/>
              <a:chExt cx="734232" cy="342526"/>
            </a:xfrm>
          </p:grpSpPr>
          <p:sp>
            <p:nvSpPr>
              <p:cNvPr id="253" name="원호 252">
                <a:extLst>
                  <a:ext uri="{FF2B5EF4-FFF2-40B4-BE49-F238E27FC236}">
                    <a16:creationId xmlns:a16="http://schemas.microsoft.com/office/drawing/2014/main" id="{C7A81271-4B67-4298-BE30-226F33347CA5}"/>
                  </a:ext>
                </a:extLst>
              </p:cNvPr>
              <p:cNvSpPr/>
              <p:nvPr/>
            </p:nvSpPr>
            <p:spPr>
              <a:xfrm rot="16200000">
                <a:off x="10616262" y="1634278"/>
                <a:ext cx="337981" cy="244829"/>
              </a:xfrm>
              <a:prstGeom prst="arc">
                <a:avLst>
                  <a:gd name="adj1" fmla="val 17781420"/>
                  <a:gd name="adj2" fmla="val 5502002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원호 253">
                <a:extLst>
                  <a:ext uri="{FF2B5EF4-FFF2-40B4-BE49-F238E27FC236}">
                    <a16:creationId xmlns:a16="http://schemas.microsoft.com/office/drawing/2014/main" id="{78EDF81A-BF48-41CA-AB0F-9309D48D3819}"/>
                  </a:ext>
                </a:extLst>
              </p:cNvPr>
              <p:cNvSpPr/>
              <p:nvPr/>
            </p:nvSpPr>
            <p:spPr>
              <a:xfrm rot="16200000">
                <a:off x="10779189" y="1634278"/>
                <a:ext cx="337981" cy="244829"/>
              </a:xfrm>
              <a:prstGeom prst="arc">
                <a:avLst>
                  <a:gd name="adj1" fmla="val 16125935"/>
                  <a:gd name="adj2" fmla="val 5502002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5" name="원호 254">
                <a:extLst>
                  <a:ext uri="{FF2B5EF4-FFF2-40B4-BE49-F238E27FC236}">
                    <a16:creationId xmlns:a16="http://schemas.microsoft.com/office/drawing/2014/main" id="{B6D917B2-DD90-4E51-8AA5-395451473735}"/>
                  </a:ext>
                </a:extLst>
              </p:cNvPr>
              <p:cNvSpPr/>
              <p:nvPr/>
            </p:nvSpPr>
            <p:spPr>
              <a:xfrm rot="5400000">
                <a:off x="10791649" y="1715741"/>
                <a:ext cx="150134" cy="81903"/>
              </a:xfrm>
              <a:prstGeom prst="arc">
                <a:avLst>
                  <a:gd name="adj1" fmla="val 16125935"/>
                  <a:gd name="adj2" fmla="val 5502002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6" name="원호 255">
                <a:extLst>
                  <a:ext uri="{FF2B5EF4-FFF2-40B4-BE49-F238E27FC236}">
                    <a16:creationId xmlns:a16="http://schemas.microsoft.com/office/drawing/2014/main" id="{BF345699-B6C6-4C7E-886B-3BD2128FE3FE}"/>
                  </a:ext>
                </a:extLst>
              </p:cNvPr>
              <p:cNvSpPr/>
              <p:nvPr/>
            </p:nvSpPr>
            <p:spPr>
              <a:xfrm rot="16200000">
                <a:off x="10943177" y="1634278"/>
                <a:ext cx="337981" cy="244829"/>
              </a:xfrm>
              <a:prstGeom prst="arc">
                <a:avLst>
                  <a:gd name="adj1" fmla="val 16125935"/>
                  <a:gd name="adj2" fmla="val 5502002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7" name="원호 256">
                <a:extLst>
                  <a:ext uri="{FF2B5EF4-FFF2-40B4-BE49-F238E27FC236}">
                    <a16:creationId xmlns:a16="http://schemas.microsoft.com/office/drawing/2014/main" id="{AF27DCE8-1AA5-4ACD-8FB8-27181A2C3A5D}"/>
                  </a:ext>
                </a:extLst>
              </p:cNvPr>
              <p:cNvSpPr/>
              <p:nvPr/>
            </p:nvSpPr>
            <p:spPr>
              <a:xfrm rot="5400000">
                <a:off x="10954576" y="1715741"/>
                <a:ext cx="150134" cy="81903"/>
              </a:xfrm>
              <a:prstGeom prst="arc">
                <a:avLst>
                  <a:gd name="adj1" fmla="val 16125935"/>
                  <a:gd name="adj2" fmla="val 5502002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8" name="원호 257">
                <a:extLst>
                  <a:ext uri="{FF2B5EF4-FFF2-40B4-BE49-F238E27FC236}">
                    <a16:creationId xmlns:a16="http://schemas.microsoft.com/office/drawing/2014/main" id="{03DCA852-F7DA-4FDD-9789-CB67D1BF055E}"/>
                  </a:ext>
                </a:extLst>
              </p:cNvPr>
              <p:cNvSpPr/>
              <p:nvPr/>
            </p:nvSpPr>
            <p:spPr>
              <a:xfrm rot="16200000">
                <a:off x="11105665" y="1634278"/>
                <a:ext cx="337981" cy="244829"/>
              </a:xfrm>
              <a:prstGeom prst="arc">
                <a:avLst>
                  <a:gd name="adj1" fmla="val 16125935"/>
                  <a:gd name="adj2" fmla="val 3927358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9" name="원호 258">
                <a:extLst>
                  <a:ext uri="{FF2B5EF4-FFF2-40B4-BE49-F238E27FC236}">
                    <a16:creationId xmlns:a16="http://schemas.microsoft.com/office/drawing/2014/main" id="{3DE01B10-0913-44A9-81EB-75510114E898}"/>
                  </a:ext>
                </a:extLst>
              </p:cNvPr>
              <p:cNvSpPr/>
              <p:nvPr/>
            </p:nvSpPr>
            <p:spPr>
              <a:xfrm rot="5400000">
                <a:off x="11118563" y="1715741"/>
                <a:ext cx="150134" cy="81903"/>
              </a:xfrm>
              <a:prstGeom prst="arc">
                <a:avLst>
                  <a:gd name="adj1" fmla="val 16125935"/>
                  <a:gd name="adj2" fmla="val 5502002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81226FA1-EEBA-4E60-BA5C-4F7BB2F1652B}"/>
                  </a:ext>
                </a:extLst>
              </p:cNvPr>
              <p:cNvSpPr/>
              <p:nvPr/>
            </p:nvSpPr>
            <p:spPr>
              <a:xfrm>
                <a:off x="10662838" y="1583157"/>
                <a:ext cx="734232" cy="2454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8A9F5E76-0730-4F57-B279-89CCFA567984}"/>
                </a:ext>
              </a:extLst>
            </p:cNvPr>
            <p:cNvCxnSpPr>
              <a:cxnSpLocks/>
              <a:stCxn id="260" idx="3"/>
            </p:cNvCxnSpPr>
            <p:nvPr/>
          </p:nvCxnSpPr>
          <p:spPr>
            <a:xfrm>
              <a:off x="11397070" y="1705887"/>
              <a:ext cx="147600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1D69E90F-4099-4CF4-8954-BD3023F4DE2A}"/>
                </a:ext>
              </a:extLst>
            </p:cNvPr>
            <p:cNvCxnSpPr>
              <a:cxnSpLocks/>
              <a:stCxn id="260" idx="1"/>
            </p:cNvCxnSpPr>
            <p:nvPr/>
          </p:nvCxnSpPr>
          <p:spPr>
            <a:xfrm flipH="1">
              <a:off x="10515600" y="1705887"/>
              <a:ext cx="147238" cy="3144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23102CEF-D5FC-49BF-A55E-623589A8E5AF}"/>
              </a:ext>
            </a:extLst>
          </p:cNvPr>
          <p:cNvSpPr txBox="1"/>
          <p:nvPr/>
        </p:nvSpPr>
        <p:spPr>
          <a:xfrm>
            <a:off x="10150738" y="3136077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sng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Capacitor Symbol</a:t>
            </a:r>
            <a:endParaRPr kumimoji="0" lang="ko-KR" altLang="en-US" sz="1600" b="1" i="0" u="sng" strike="noStrike" kern="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8873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532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2F68C8C-544D-4CFF-A48C-95971CFCE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000" y="2034000"/>
            <a:ext cx="3800475" cy="27870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7622AA-1628-41BE-88EA-6A6A5924FF58}"/>
              </a:ext>
            </a:extLst>
          </p:cNvPr>
          <p:cNvSpPr/>
          <p:nvPr/>
        </p:nvSpPr>
        <p:spPr>
          <a:xfrm>
            <a:off x="623698" y="2009775"/>
            <a:ext cx="11208740" cy="288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: 굽은 선(테두리 없음) 12">
            <a:extLst>
              <a:ext uri="{FF2B5EF4-FFF2-40B4-BE49-F238E27FC236}">
                <a16:creationId xmlns:a16="http://schemas.microsoft.com/office/drawing/2014/main" id="{9DEFEB57-DC47-48BB-913B-7CEE706220A3}"/>
              </a:ext>
            </a:extLst>
          </p:cNvPr>
          <p:cNvSpPr/>
          <p:nvPr/>
        </p:nvSpPr>
        <p:spPr>
          <a:xfrm>
            <a:off x="9503312" y="3835956"/>
            <a:ext cx="971088" cy="369332"/>
          </a:xfrm>
          <a:prstGeom prst="callout2">
            <a:avLst>
              <a:gd name="adj1" fmla="val 50789"/>
              <a:gd name="adj2" fmla="val 4417"/>
              <a:gd name="adj3" fmla="val 50789"/>
              <a:gd name="adj4" fmla="val -1607"/>
              <a:gd name="adj5" fmla="val 117659"/>
              <a:gd name="adj6" fmla="val -22636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116 Hz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C15DA8-030E-4AD7-BC8B-B9BAEF90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0" y="2034000"/>
            <a:ext cx="3800475" cy="27870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52F6C2-7F78-4545-A78D-FE5A1EBC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400" y="2034000"/>
            <a:ext cx="3800475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28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8FC678-9D1D-4E5F-BC05-0FA93C259323}"/>
              </a:ext>
            </a:extLst>
          </p:cNvPr>
          <p:cNvGrpSpPr/>
          <p:nvPr/>
        </p:nvGrpSpPr>
        <p:grpSpPr>
          <a:xfrm>
            <a:off x="3216581" y="909390"/>
            <a:ext cx="5546563" cy="5039219"/>
            <a:chOff x="3216581" y="294183"/>
            <a:chExt cx="5546563" cy="503921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2D336C8-8061-4035-9658-96FDDC62A392}"/>
                </a:ext>
              </a:extLst>
            </p:cNvPr>
            <p:cNvGrpSpPr/>
            <p:nvPr/>
          </p:nvGrpSpPr>
          <p:grpSpPr>
            <a:xfrm>
              <a:off x="3368982" y="517738"/>
              <a:ext cx="5198595" cy="4815664"/>
              <a:chOff x="3368982" y="517738"/>
              <a:chExt cx="5198595" cy="481566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CF37683-EA83-4AE9-8F50-8CA9AD0D6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982" y="517738"/>
                <a:ext cx="5198595" cy="4815664"/>
              </a:xfrm>
              <a:prstGeom prst="rect">
                <a:avLst/>
              </a:prstGeom>
            </p:spPr>
          </p:pic>
          <p:sp>
            <p:nvSpPr>
              <p:cNvPr id="33" name="원호 32">
                <a:extLst>
                  <a:ext uri="{FF2B5EF4-FFF2-40B4-BE49-F238E27FC236}">
                    <a16:creationId xmlns:a16="http://schemas.microsoft.com/office/drawing/2014/main" id="{E0DBA5C1-21EC-4203-999A-A44D859FC1E0}"/>
                  </a:ext>
                </a:extLst>
              </p:cNvPr>
              <p:cNvSpPr/>
              <p:nvPr/>
            </p:nvSpPr>
            <p:spPr>
              <a:xfrm>
                <a:off x="5464173" y="3027194"/>
                <a:ext cx="1263652" cy="803608"/>
              </a:xfrm>
              <a:prstGeom prst="arc">
                <a:avLst>
                  <a:gd name="adj1" fmla="val 1122906"/>
                  <a:gd name="adj2" fmla="val 8297448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53A95BDE-2E8A-42DB-BC20-3A4A7D70C766}"/>
                  </a:ext>
                </a:extLst>
              </p:cNvPr>
              <p:cNvSpPr/>
              <p:nvPr/>
            </p:nvSpPr>
            <p:spPr>
              <a:xfrm>
                <a:off x="5667952" y="2816225"/>
                <a:ext cx="856094" cy="1225546"/>
              </a:xfrm>
              <a:prstGeom prst="arc">
                <a:avLst>
                  <a:gd name="adj1" fmla="val 8282741"/>
                  <a:gd name="adj2" fmla="val 14027602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85DCA368-3E78-44F6-B9B0-EB6FDCB8EF6B}"/>
                  </a:ext>
                </a:extLst>
              </p:cNvPr>
              <p:cNvSpPr/>
              <p:nvPr/>
            </p:nvSpPr>
            <p:spPr>
              <a:xfrm>
                <a:off x="4361097" y="1077849"/>
                <a:ext cx="151366" cy="15136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BAA176C-0997-4165-9D48-A84278219FFE}"/>
                    </a:ext>
                  </a:extLst>
                </p:cNvPr>
                <p:cNvSpPr txBox="1"/>
                <p:nvPr/>
              </p:nvSpPr>
              <p:spPr>
                <a:xfrm>
                  <a:off x="6095999" y="3830802"/>
                  <a:ext cx="23768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BAA176C-0997-4165-9D48-A84278219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999" y="3830802"/>
                  <a:ext cx="237689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0513" r="-17949" b="-9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9C16A5A-5428-456D-8081-410EA468F8DC}"/>
                    </a:ext>
                  </a:extLst>
                </p:cNvPr>
                <p:cNvSpPr txBox="1"/>
                <p:nvPr/>
              </p:nvSpPr>
              <p:spPr>
                <a:xfrm>
                  <a:off x="5431605" y="3024922"/>
                  <a:ext cx="23634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ko-KR" sz="2000" i="1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9C16A5A-5428-456D-8081-410EA468F8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605" y="3024922"/>
                  <a:ext cx="236347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5897" r="-35897" b="-35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C8EA9D-95D2-4FB2-80BE-34B099073889}"/>
                    </a:ext>
                  </a:extLst>
                </p:cNvPr>
                <p:cNvSpPr txBox="1"/>
                <p:nvPr/>
              </p:nvSpPr>
              <p:spPr>
                <a:xfrm>
                  <a:off x="5170558" y="1824605"/>
                  <a:ext cx="2199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C8EA9D-95D2-4FB2-80BE-34B099073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558" y="1824605"/>
                  <a:ext cx="219932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5556" r="-8333"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FD2EE9-D6C8-4921-AF80-DE0D35883E2B}"/>
                    </a:ext>
                  </a:extLst>
                </p:cNvPr>
                <p:cNvSpPr txBox="1"/>
                <p:nvPr/>
              </p:nvSpPr>
              <p:spPr>
                <a:xfrm>
                  <a:off x="3216581" y="3993079"/>
                  <a:ext cx="23768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FD2EE9-D6C8-4921-AF80-DE0D35883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581" y="3993079"/>
                  <a:ext cx="237689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7692" r="-2564"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8C3886F-36DF-4372-8082-C47F081AD0F5}"/>
                    </a:ext>
                  </a:extLst>
                </p:cNvPr>
                <p:cNvSpPr txBox="1"/>
                <p:nvPr/>
              </p:nvSpPr>
              <p:spPr>
                <a:xfrm>
                  <a:off x="3849865" y="643905"/>
                  <a:ext cx="117383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000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sz="20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2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altLang="ko-KR" sz="200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sz="200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8C3886F-36DF-4372-8082-C47F081AD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9865" y="643905"/>
                  <a:ext cx="117383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688" r="-7813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DA4E2-A5BE-4082-9CC7-ACCBC6F356D9}"/>
                    </a:ext>
                  </a:extLst>
                </p:cNvPr>
                <p:cNvSpPr txBox="1"/>
                <p:nvPr/>
              </p:nvSpPr>
              <p:spPr>
                <a:xfrm>
                  <a:off x="8525455" y="4085357"/>
                  <a:ext cx="23768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4DA4E2-A5BE-4082-9CC7-ACCBC6F356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5455" y="4085357"/>
                  <a:ext cx="23768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0513" r="-17949" b="-274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8DAF909-FCBD-4EDE-9FA0-0DA67A25E0EA}"/>
                    </a:ext>
                  </a:extLst>
                </p:cNvPr>
                <p:cNvSpPr txBox="1"/>
                <p:nvPr/>
              </p:nvSpPr>
              <p:spPr>
                <a:xfrm>
                  <a:off x="5977154" y="294183"/>
                  <a:ext cx="23768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8DAF909-FCBD-4EDE-9FA0-0DA67A25E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54" y="294183"/>
                  <a:ext cx="23768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5263" r="-2632"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2032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5BC060-C331-4372-BDFE-19BF2D68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04" y="859347"/>
            <a:ext cx="7620000" cy="2857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E61CCB-4052-42C9-B0A4-E1DC6DCAF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04" y="3716847"/>
            <a:ext cx="7620000" cy="1905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C6CC5B-D731-462F-B680-D2F4E57D1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3" r="6309"/>
          <a:stretch/>
        </p:blipFill>
        <p:spPr>
          <a:xfrm>
            <a:off x="1359016" y="1065400"/>
            <a:ext cx="2479970" cy="4137529"/>
          </a:xfrm>
          <a:prstGeom prst="rect">
            <a:avLst/>
          </a:prstGeom>
        </p:spPr>
      </p:pic>
      <p:sp>
        <p:nvSpPr>
          <p:cNvPr id="9" name="설명선: 굽은 선(테두리 없음) 8">
            <a:extLst>
              <a:ext uri="{FF2B5EF4-FFF2-40B4-BE49-F238E27FC236}">
                <a16:creationId xmlns:a16="http://schemas.microsoft.com/office/drawing/2014/main" id="{CCE3F122-F233-40F0-A8C7-453490EADFBB}"/>
              </a:ext>
            </a:extLst>
          </p:cNvPr>
          <p:cNvSpPr/>
          <p:nvPr/>
        </p:nvSpPr>
        <p:spPr>
          <a:xfrm>
            <a:off x="5651383" y="2816472"/>
            <a:ext cx="971088" cy="369332"/>
          </a:xfrm>
          <a:prstGeom prst="callout2">
            <a:avLst>
              <a:gd name="adj1" fmla="val 50789"/>
              <a:gd name="adj2" fmla="val 4417"/>
              <a:gd name="adj3" fmla="val 50789"/>
              <a:gd name="adj4" fmla="val -1607"/>
              <a:gd name="adj5" fmla="val 117659"/>
              <a:gd name="adj6" fmla="val -22636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119 Hz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516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B9DA1A-2D95-41F6-A365-07AD67A8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84" y="1870163"/>
            <a:ext cx="2353174" cy="1654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7F00DC-3526-45F8-885A-2C97EDEEA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30" y="1873258"/>
            <a:ext cx="2585323" cy="3447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26D5B3-3500-447F-8451-A979F1B4F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77" y="1870163"/>
            <a:ext cx="2585323" cy="34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9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B7238C-8CA3-4B26-B7D9-51CD52F4D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0" y="1681963"/>
            <a:ext cx="2620559" cy="34940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EC88B3-6F33-4621-8A68-B864327ACE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91" y="1681960"/>
            <a:ext cx="2620560" cy="34940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82C1F3-C8F4-44A9-8FA0-74D80C0668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82" y="1681960"/>
            <a:ext cx="2620560" cy="34940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5CC394-0E46-4FD3-8724-D3576CFA2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74" y="1681960"/>
            <a:ext cx="2620560" cy="34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26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D06E6D-6574-4CC3-8F0F-119FB571B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5" y="238404"/>
            <a:ext cx="4019550" cy="3014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769A20-D61F-4A3F-AB44-B5E26CEAFE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06" y="4315284"/>
            <a:ext cx="1596284" cy="2128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C59781-13FD-4561-B925-4F3C8C9847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64" y="4313926"/>
            <a:ext cx="1596283" cy="2128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B17C84-225E-4882-AA93-8BF9B7FF62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342" y="4313925"/>
            <a:ext cx="1596283" cy="2128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782EDE-D43A-4BEC-9EAD-4A7B8548C8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86" y="4313926"/>
            <a:ext cx="1596283" cy="21283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9BB971-953B-4855-8C52-41A87DCF4A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57" y="2948223"/>
            <a:ext cx="2620560" cy="3494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977005-BB2F-42D5-A3CC-587E537BA0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07" y="238404"/>
            <a:ext cx="2620560" cy="34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85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180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E25577-0BB7-403E-A224-4FB65979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EECC00-4036-44F3-9492-5748F90E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4911D3-FCF2-40DB-9DB5-CF6A0B6771EC}"/>
              </a:ext>
            </a:extLst>
          </p:cNvPr>
          <p:cNvSpPr/>
          <p:nvPr/>
        </p:nvSpPr>
        <p:spPr>
          <a:xfrm>
            <a:off x="832338" y="281354"/>
            <a:ext cx="10527324" cy="620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5770590-EB40-4D71-9B13-1A086B18263E}"/>
              </a:ext>
            </a:extLst>
          </p:cNvPr>
          <p:cNvCxnSpPr>
            <a:cxnSpLocks/>
          </p:cNvCxnSpPr>
          <p:nvPr/>
        </p:nvCxnSpPr>
        <p:spPr>
          <a:xfrm>
            <a:off x="1622549" y="1256470"/>
            <a:ext cx="342570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2B2D2A-5971-435B-AF1A-48F4DD7FB8B0}"/>
              </a:ext>
            </a:extLst>
          </p:cNvPr>
          <p:cNvSpPr txBox="1"/>
          <p:nvPr/>
        </p:nvSpPr>
        <p:spPr>
          <a:xfrm>
            <a:off x="3739662" y="1481407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D2130-D09D-45CB-B398-17A6E876EEE0}"/>
              </a:ext>
            </a:extLst>
          </p:cNvPr>
          <p:cNvSpPr txBox="1"/>
          <p:nvPr/>
        </p:nvSpPr>
        <p:spPr>
          <a:xfrm>
            <a:off x="3739662" y="72412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A85D668-3F03-44F1-B2CC-B87A5507C8BE}"/>
              </a:ext>
            </a:extLst>
          </p:cNvPr>
          <p:cNvCxnSpPr>
            <a:cxnSpLocks/>
          </p:cNvCxnSpPr>
          <p:nvPr/>
        </p:nvCxnSpPr>
        <p:spPr>
          <a:xfrm>
            <a:off x="1622549" y="3313489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832F82-3516-4427-90BC-F638C154E963}"/>
              </a:ext>
            </a:extLst>
          </p:cNvPr>
          <p:cNvSpPr txBox="1"/>
          <p:nvPr/>
        </p:nvSpPr>
        <p:spPr>
          <a:xfrm>
            <a:off x="2131522" y="353604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DAA69-9523-4D8E-A8CE-F5BBE41FE9E5}"/>
              </a:ext>
            </a:extLst>
          </p:cNvPr>
          <p:cNvSpPr txBox="1"/>
          <p:nvPr/>
        </p:nvSpPr>
        <p:spPr>
          <a:xfrm>
            <a:off x="2131522" y="277876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4AB29-8C10-4F6A-844B-0D19568E966C}"/>
              </a:ext>
            </a:extLst>
          </p:cNvPr>
          <p:cNvSpPr txBox="1"/>
          <p:nvPr/>
        </p:nvSpPr>
        <p:spPr>
          <a:xfrm>
            <a:off x="3730071" y="2633671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C258F85-02D8-440E-A649-93E87AC7C900}"/>
              </a:ext>
            </a:extLst>
          </p:cNvPr>
          <p:cNvCxnSpPr>
            <a:cxnSpLocks/>
          </p:cNvCxnSpPr>
          <p:nvPr/>
        </p:nvCxnSpPr>
        <p:spPr>
          <a:xfrm>
            <a:off x="1622549" y="5368127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CAB229-A437-4D97-A4AF-2EE3019D3E2E}"/>
              </a:ext>
            </a:extLst>
          </p:cNvPr>
          <p:cNvSpPr txBox="1"/>
          <p:nvPr/>
        </p:nvSpPr>
        <p:spPr>
          <a:xfrm>
            <a:off x="2131522" y="559068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BD1D7-8C59-43AC-8E7C-EAB5C004E92C}"/>
              </a:ext>
            </a:extLst>
          </p:cNvPr>
          <p:cNvSpPr txBox="1"/>
          <p:nvPr/>
        </p:nvSpPr>
        <p:spPr>
          <a:xfrm>
            <a:off x="2131522" y="4833401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E5825-33F4-4F03-996B-8BE23A5664B9}"/>
              </a:ext>
            </a:extLst>
          </p:cNvPr>
          <p:cNvSpPr txBox="1"/>
          <p:nvPr/>
        </p:nvSpPr>
        <p:spPr>
          <a:xfrm>
            <a:off x="3635440" y="4723480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96490F6-484C-4739-906F-CB7AAC85EA5F}"/>
              </a:ext>
            </a:extLst>
          </p:cNvPr>
          <p:cNvCxnSpPr>
            <a:cxnSpLocks/>
          </p:cNvCxnSpPr>
          <p:nvPr/>
        </p:nvCxnSpPr>
        <p:spPr>
          <a:xfrm>
            <a:off x="6764808" y="1256470"/>
            <a:ext cx="342570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A109DA-515F-410D-84F7-81CEA1507D3E}"/>
              </a:ext>
            </a:extLst>
          </p:cNvPr>
          <p:cNvSpPr txBox="1"/>
          <p:nvPr/>
        </p:nvSpPr>
        <p:spPr>
          <a:xfrm>
            <a:off x="8881921" y="1481407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502C87-47AD-4587-9AAD-41B760FC5885}"/>
              </a:ext>
            </a:extLst>
          </p:cNvPr>
          <p:cNvSpPr txBox="1"/>
          <p:nvPr/>
        </p:nvSpPr>
        <p:spPr>
          <a:xfrm>
            <a:off x="8881921" y="72412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474496-7B8C-4FE9-B3F2-D51E8D11E6E9}"/>
              </a:ext>
            </a:extLst>
          </p:cNvPr>
          <p:cNvCxnSpPr>
            <a:cxnSpLocks/>
          </p:cNvCxnSpPr>
          <p:nvPr/>
        </p:nvCxnSpPr>
        <p:spPr>
          <a:xfrm>
            <a:off x="6764808" y="3313489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5E815B-2DF8-4888-B650-6C297411CD01}"/>
              </a:ext>
            </a:extLst>
          </p:cNvPr>
          <p:cNvSpPr txBox="1"/>
          <p:nvPr/>
        </p:nvSpPr>
        <p:spPr>
          <a:xfrm>
            <a:off x="7273781" y="353604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BA85B-D6AF-4B9F-B870-CAB1558CE191}"/>
              </a:ext>
            </a:extLst>
          </p:cNvPr>
          <p:cNvSpPr txBox="1"/>
          <p:nvPr/>
        </p:nvSpPr>
        <p:spPr>
          <a:xfrm>
            <a:off x="7273781" y="277876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A619E5-75E7-449C-B3F3-9B530E85F583}"/>
              </a:ext>
            </a:extLst>
          </p:cNvPr>
          <p:cNvSpPr txBox="1"/>
          <p:nvPr/>
        </p:nvSpPr>
        <p:spPr>
          <a:xfrm>
            <a:off x="8872330" y="3386940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7DCC3C-72F0-47BF-8FAC-010C1FFD2F71}"/>
              </a:ext>
            </a:extLst>
          </p:cNvPr>
          <p:cNvCxnSpPr>
            <a:cxnSpLocks/>
          </p:cNvCxnSpPr>
          <p:nvPr/>
        </p:nvCxnSpPr>
        <p:spPr>
          <a:xfrm>
            <a:off x="6764808" y="5368127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EC54F4-D58C-4FD7-8F5B-CB30357F4ABE}"/>
              </a:ext>
            </a:extLst>
          </p:cNvPr>
          <p:cNvSpPr txBox="1"/>
          <p:nvPr/>
        </p:nvSpPr>
        <p:spPr>
          <a:xfrm>
            <a:off x="7273781" y="559068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23D070-BACE-4B72-9D1B-5F98E3272F54}"/>
              </a:ext>
            </a:extLst>
          </p:cNvPr>
          <p:cNvSpPr txBox="1"/>
          <p:nvPr/>
        </p:nvSpPr>
        <p:spPr>
          <a:xfrm>
            <a:off x="7273781" y="4833401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E88330-4FA3-49BB-950F-05484897D405}"/>
              </a:ext>
            </a:extLst>
          </p:cNvPr>
          <p:cNvSpPr txBox="1"/>
          <p:nvPr/>
        </p:nvSpPr>
        <p:spPr>
          <a:xfrm>
            <a:off x="8777699" y="5428935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</p:spTree>
    <p:extLst>
      <p:ext uri="{BB962C8B-B14F-4D97-AF65-F5344CB8AC3E}">
        <p14:creationId xmlns:p14="http://schemas.microsoft.com/office/powerpoint/2010/main" val="181251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84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DB64129-028C-43A2-9C30-999A803F6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70" y="2028092"/>
            <a:ext cx="1262857" cy="142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9C759-035B-431E-9955-1463DEB116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9" r="24831"/>
          <a:stretch/>
        </p:blipFill>
        <p:spPr>
          <a:xfrm>
            <a:off x="3182651" y="2028092"/>
            <a:ext cx="2187367" cy="2688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FA7DDC-773E-4C38-9659-0ED134CE4B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2" r="7927"/>
          <a:stretch/>
        </p:blipFill>
        <p:spPr>
          <a:xfrm>
            <a:off x="5370018" y="1859573"/>
            <a:ext cx="5122878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17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1B9B7E8-30B2-42F0-8001-CCC9B2248AB8}"/>
              </a:ext>
            </a:extLst>
          </p:cNvPr>
          <p:cNvGrpSpPr>
            <a:grpSpLocks noChangeAspect="1"/>
          </p:cNvGrpSpPr>
          <p:nvPr/>
        </p:nvGrpSpPr>
        <p:grpSpPr>
          <a:xfrm>
            <a:off x="209564" y="2867126"/>
            <a:ext cx="11775268" cy="3014638"/>
            <a:chOff x="449277" y="2810748"/>
            <a:chExt cx="13759021" cy="35225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D9F0CCB-38F1-470C-B1B9-4549DC81D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77" y="2810748"/>
              <a:ext cx="2641881" cy="352250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CC95B96-D1B4-4122-860D-0DDC978F7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562" y="2810748"/>
              <a:ext cx="2641881" cy="352250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ADC085-9D28-4F23-85E1-101D7199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847" y="2810748"/>
              <a:ext cx="2641881" cy="352250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94ECDF0-49CB-4B61-B882-14C063F4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7132" y="2810748"/>
              <a:ext cx="2641881" cy="352250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CFE3278-1F80-4054-BD78-8ADD15FAE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6417" y="2810748"/>
              <a:ext cx="2641881" cy="3522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4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4DAFA3-C62B-4C5C-B586-1812D7C72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23" y="880651"/>
            <a:ext cx="5175953" cy="50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78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642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A3A0951-5A12-4E8E-A405-5BF341B1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13" y="3412222"/>
            <a:ext cx="1966009" cy="2857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3BD78F-EE3E-4357-AC7F-6A5486D8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69" y="554722"/>
            <a:ext cx="1883353" cy="28574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B2847B-8B47-47E5-ABC4-249C0CA4CD17}"/>
              </a:ext>
            </a:extLst>
          </p:cNvPr>
          <p:cNvSpPr txBox="1"/>
          <p:nvPr/>
        </p:nvSpPr>
        <p:spPr>
          <a:xfrm>
            <a:off x="1514535" y="1586614"/>
            <a:ext cx="101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Microphone 90° off-axis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285CD5-2A9E-4618-A49B-D468C6922F12}"/>
              </a:ext>
            </a:extLst>
          </p:cNvPr>
          <p:cNvSpPr txBox="1"/>
          <p:nvPr/>
        </p:nvSpPr>
        <p:spPr>
          <a:xfrm>
            <a:off x="1514535" y="4444113"/>
            <a:ext cx="101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Microphone 0° on-axis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D45406-BA4B-48C7-A60F-C2E5B19DE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722" y="554721"/>
            <a:ext cx="7620000" cy="2857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401EFD-4711-4683-BF52-4B59BC1B9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722" y="3412221"/>
            <a:ext cx="762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9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1C4E86-4509-44F7-B18C-5DAC58FED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4" r="19908" b="8553"/>
          <a:stretch/>
        </p:blipFill>
        <p:spPr>
          <a:xfrm>
            <a:off x="1536426" y="2000250"/>
            <a:ext cx="3932388" cy="2857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20BC3-1240-4C00-881D-D27F92159440}"/>
              </a:ext>
            </a:extLst>
          </p:cNvPr>
          <p:cNvSpPr txBox="1"/>
          <p:nvPr/>
        </p:nvSpPr>
        <p:spPr>
          <a:xfrm>
            <a:off x="1398068" y="3021132"/>
            <a:ext cx="101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Microphone 90° off-axis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94504-AC5A-4462-B415-A0D622052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6" r="7839"/>
          <a:stretch/>
        </p:blipFill>
        <p:spPr>
          <a:xfrm>
            <a:off x="5468814" y="2000250"/>
            <a:ext cx="4994030" cy="2857500"/>
          </a:xfrm>
          <a:prstGeom prst="rect">
            <a:avLst/>
          </a:prstGeom>
        </p:spPr>
      </p:pic>
      <p:sp>
        <p:nvSpPr>
          <p:cNvPr id="10" name="순서도: 가산 접합 9">
            <a:extLst>
              <a:ext uri="{FF2B5EF4-FFF2-40B4-BE49-F238E27FC236}">
                <a16:creationId xmlns:a16="http://schemas.microsoft.com/office/drawing/2014/main" id="{788D4C46-8DFF-454E-9074-4E9F8366C214}"/>
              </a:ext>
            </a:extLst>
          </p:cNvPr>
          <p:cNvSpPr/>
          <p:nvPr/>
        </p:nvSpPr>
        <p:spPr>
          <a:xfrm>
            <a:off x="1641780" y="3528646"/>
            <a:ext cx="81696" cy="81696"/>
          </a:xfrm>
          <a:prstGeom prst="flowChartSummingJunct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D4A5A0-1AB2-465F-858E-95F0CF662B1F}"/>
              </a:ext>
            </a:extLst>
          </p:cNvPr>
          <p:cNvGrpSpPr/>
          <p:nvPr/>
        </p:nvGrpSpPr>
        <p:grpSpPr>
          <a:xfrm>
            <a:off x="3523699" y="3528646"/>
            <a:ext cx="237759" cy="81696"/>
            <a:chOff x="3341260" y="3528646"/>
            <a:chExt cx="237759" cy="8169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E5A5A0-3655-4A22-B141-C8F12120895D}"/>
                </a:ext>
              </a:extLst>
            </p:cNvPr>
            <p:cNvSpPr/>
            <p:nvPr/>
          </p:nvSpPr>
          <p:spPr>
            <a:xfrm>
              <a:off x="3381375" y="3528646"/>
              <a:ext cx="197644" cy="816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920641C-827C-4B86-A52D-46614B25B88A}"/>
                </a:ext>
              </a:extLst>
            </p:cNvPr>
            <p:cNvSpPr/>
            <p:nvPr/>
          </p:nvSpPr>
          <p:spPr>
            <a:xfrm>
              <a:off x="3341260" y="3528646"/>
              <a:ext cx="197644" cy="816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0AF1F2D-485B-4F33-9E26-7BD8EB37A702}"/>
              </a:ext>
            </a:extLst>
          </p:cNvPr>
          <p:cNvCxnSpPr/>
          <p:nvPr/>
        </p:nvCxnSpPr>
        <p:spPr>
          <a:xfrm flipH="1">
            <a:off x="1723476" y="3569494"/>
            <a:ext cx="1187877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C84D23-8CEF-49A3-80AC-6EB90FC1A225}"/>
              </a:ext>
            </a:extLst>
          </p:cNvPr>
          <p:cNvCxnSpPr>
            <a:cxnSpLocks/>
          </p:cNvCxnSpPr>
          <p:nvPr/>
        </p:nvCxnSpPr>
        <p:spPr>
          <a:xfrm flipH="1">
            <a:off x="3761459" y="3569494"/>
            <a:ext cx="1231106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079AAC-2384-468B-AAFE-9366D61D4644}"/>
              </a:ext>
            </a:extLst>
          </p:cNvPr>
          <p:cNvSpPr txBox="1"/>
          <p:nvPr/>
        </p:nvSpPr>
        <p:spPr>
          <a:xfrm>
            <a:off x="3480434" y="3021132"/>
            <a:ext cx="101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Microphone 0° on-axis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515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3CF35B8-EFDF-4448-9109-952B05D8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1" r="8222"/>
          <a:stretch/>
        </p:blipFill>
        <p:spPr>
          <a:xfrm>
            <a:off x="2827866" y="1244151"/>
            <a:ext cx="6536267" cy="2857500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CF79B718-C887-4F09-BB01-E6E4F75C4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6" r="7803"/>
          <a:stretch/>
        </p:blipFill>
        <p:spPr bwMode="auto">
          <a:xfrm>
            <a:off x="2438398" y="4101651"/>
            <a:ext cx="7315201" cy="138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566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672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E666D1-0C8B-4B81-89C6-E19CD8A2FAE1}"/>
              </a:ext>
            </a:extLst>
          </p:cNvPr>
          <p:cNvSpPr/>
          <p:nvPr/>
        </p:nvSpPr>
        <p:spPr>
          <a:xfrm>
            <a:off x="1130300" y="801799"/>
            <a:ext cx="9931400" cy="4944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7063B7-614E-4DA2-9E0B-5B2C7E1457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8870" y="3603625"/>
            <a:ext cx="10105292" cy="2087624"/>
            <a:chOff x="-728181" y="2143125"/>
            <a:chExt cx="12448738" cy="25717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3BC8D9-72D3-49BF-8357-7AD53619C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28181" y="2143125"/>
              <a:ext cx="4286250" cy="25717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2764F4-09AB-416C-8AE2-60FAB84EA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063" y="2143125"/>
              <a:ext cx="4286250" cy="25717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99D2DB4-3A30-46A7-A7AE-F55F2ACD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4307" y="2143125"/>
              <a:ext cx="4286250" cy="257175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34997E0-0486-4577-BF37-3ED3395C5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200" y="813600"/>
            <a:ext cx="5777940" cy="2653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654D6-7CFC-4866-B4D6-B36C939E9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600" y="813600"/>
            <a:ext cx="3750317" cy="26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93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4F559DD8-1059-4DCA-877B-AB709BF3A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5" t="1161" r="32212" b="5676"/>
          <a:stretch/>
        </p:blipFill>
        <p:spPr>
          <a:xfrm>
            <a:off x="256032" y="1066800"/>
            <a:ext cx="3493477" cy="532227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50E53E5-5578-49F1-8875-2DD1DBC4F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62" t="545" r="32788" b="6086"/>
          <a:stretch/>
        </p:blipFill>
        <p:spPr>
          <a:xfrm>
            <a:off x="4343400" y="1049214"/>
            <a:ext cx="3505200" cy="53340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C32DD0-7CFA-490E-8F9A-44A299ABFEE2}"/>
              </a:ext>
            </a:extLst>
          </p:cNvPr>
          <p:cNvSpPr txBox="1"/>
          <p:nvPr/>
        </p:nvSpPr>
        <p:spPr>
          <a:xfrm>
            <a:off x="1679172" y="1007975"/>
            <a:ext cx="207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/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−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40˚ ~ </a:t>
            </a:r>
            <a:r>
              <a:rPr lang="en-US" altLang="ko-KR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−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15˚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부분 원형 29">
            <a:extLst>
              <a:ext uri="{FF2B5EF4-FFF2-40B4-BE49-F238E27FC236}">
                <a16:creationId xmlns:a16="http://schemas.microsoft.com/office/drawing/2014/main" id="{485E7ADD-2B5D-4AB6-874A-2CC378B231C3}"/>
              </a:ext>
            </a:extLst>
          </p:cNvPr>
          <p:cNvSpPr/>
          <p:nvPr/>
        </p:nvSpPr>
        <p:spPr>
          <a:xfrm>
            <a:off x="-1785415" y="1656561"/>
            <a:ext cx="4638718" cy="4618666"/>
          </a:xfrm>
          <a:prstGeom prst="pie">
            <a:avLst>
              <a:gd name="adj1" fmla="val 733366"/>
              <a:gd name="adj2" fmla="val 2527290"/>
            </a:avLst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부분 원형 30">
            <a:extLst>
              <a:ext uri="{FF2B5EF4-FFF2-40B4-BE49-F238E27FC236}">
                <a16:creationId xmlns:a16="http://schemas.microsoft.com/office/drawing/2014/main" id="{927A970F-D22F-4063-B193-02E04D7ADA8F}"/>
              </a:ext>
            </a:extLst>
          </p:cNvPr>
          <p:cNvSpPr/>
          <p:nvPr/>
        </p:nvSpPr>
        <p:spPr>
          <a:xfrm>
            <a:off x="2310352" y="1647721"/>
            <a:ext cx="4638718" cy="4618666"/>
          </a:xfrm>
          <a:prstGeom prst="pie">
            <a:avLst>
              <a:gd name="adj1" fmla="val 20538348"/>
              <a:gd name="adj2" fmla="val 741602"/>
            </a:avLst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06DE-7122-41EF-970F-8BD41A94D50D}"/>
              </a:ext>
            </a:extLst>
          </p:cNvPr>
          <p:cNvSpPr txBox="1"/>
          <p:nvPr/>
        </p:nvSpPr>
        <p:spPr>
          <a:xfrm>
            <a:off x="5778263" y="1007975"/>
            <a:ext cx="207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/>
            <a:r>
              <a:rPr lang="en-US" altLang="ko-KR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−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10˚ ~ +15˚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AA2A85A-22CA-4C91-99CB-8E60BB424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0" t="442" r="33942" b="5881"/>
          <a:stretch/>
        </p:blipFill>
        <p:spPr>
          <a:xfrm>
            <a:off x="8454214" y="1031629"/>
            <a:ext cx="3481754" cy="5351586"/>
          </a:xfrm>
          <a:prstGeom prst="rect">
            <a:avLst/>
          </a:prstGeom>
        </p:spPr>
      </p:pic>
      <p:sp>
        <p:nvSpPr>
          <p:cNvPr id="34" name="부분 원형 33">
            <a:extLst>
              <a:ext uri="{FF2B5EF4-FFF2-40B4-BE49-F238E27FC236}">
                <a16:creationId xmlns:a16="http://schemas.microsoft.com/office/drawing/2014/main" id="{B9ECFD91-55B4-414F-A24F-948017499EAA}"/>
              </a:ext>
            </a:extLst>
          </p:cNvPr>
          <p:cNvSpPr/>
          <p:nvPr/>
        </p:nvSpPr>
        <p:spPr>
          <a:xfrm>
            <a:off x="6392365" y="1639674"/>
            <a:ext cx="4638718" cy="4618666"/>
          </a:xfrm>
          <a:prstGeom prst="pie">
            <a:avLst>
              <a:gd name="adj1" fmla="val 18748033"/>
              <a:gd name="adj2" fmla="val 20541164"/>
            </a:avLst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548E76-7B6E-4025-BB95-D1B0EB638BFD}"/>
              </a:ext>
            </a:extLst>
          </p:cNvPr>
          <p:cNvSpPr txBox="1"/>
          <p:nvPr/>
        </p:nvSpPr>
        <p:spPr>
          <a:xfrm>
            <a:off x="9865631" y="1007975"/>
            <a:ext cx="207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+20˚ ~ +45˚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B1B11D-93F0-4E85-B6DD-4138D2C06238}"/>
              </a:ext>
            </a:extLst>
          </p:cNvPr>
          <p:cNvSpPr/>
          <p:nvPr/>
        </p:nvSpPr>
        <p:spPr>
          <a:xfrm>
            <a:off x="256032" y="1007975"/>
            <a:ext cx="11679936" cy="5375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49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563604-B331-4F62-B5D2-926CDC817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29" t="545" r="36010" b="5881"/>
          <a:stretch/>
        </p:blipFill>
        <p:spPr>
          <a:xfrm>
            <a:off x="256032" y="1037491"/>
            <a:ext cx="3470031" cy="5345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E9FF31-E170-4EB8-9769-A2D8A5F48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48" t="545" r="33846" b="5881"/>
          <a:stretch/>
        </p:blipFill>
        <p:spPr>
          <a:xfrm>
            <a:off x="4352192" y="1037491"/>
            <a:ext cx="3487615" cy="5345724"/>
          </a:xfrm>
          <a:prstGeom prst="rect">
            <a:avLst/>
          </a:prstGeom>
        </p:spPr>
      </p:pic>
      <p:sp>
        <p:nvSpPr>
          <p:cNvPr id="10" name="부분 원형 9">
            <a:extLst>
              <a:ext uri="{FF2B5EF4-FFF2-40B4-BE49-F238E27FC236}">
                <a16:creationId xmlns:a16="http://schemas.microsoft.com/office/drawing/2014/main" id="{26F805D7-3973-45EE-9904-4B45BAD2B5B4}"/>
              </a:ext>
            </a:extLst>
          </p:cNvPr>
          <p:cNvSpPr/>
          <p:nvPr/>
        </p:nvSpPr>
        <p:spPr>
          <a:xfrm>
            <a:off x="-1786996" y="1644888"/>
            <a:ext cx="4638718" cy="4618666"/>
          </a:xfrm>
          <a:prstGeom prst="pie">
            <a:avLst>
              <a:gd name="adj1" fmla="val 16948907"/>
              <a:gd name="adj2" fmla="val 18753324"/>
            </a:avLst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부분 원형 10">
            <a:extLst>
              <a:ext uri="{FF2B5EF4-FFF2-40B4-BE49-F238E27FC236}">
                <a16:creationId xmlns:a16="http://schemas.microsoft.com/office/drawing/2014/main" id="{05F566B3-EDF2-4F93-B685-95A30A86DE3F}"/>
              </a:ext>
            </a:extLst>
          </p:cNvPr>
          <p:cNvSpPr/>
          <p:nvPr/>
        </p:nvSpPr>
        <p:spPr>
          <a:xfrm>
            <a:off x="2316008" y="1631394"/>
            <a:ext cx="4638718" cy="4618666"/>
          </a:xfrm>
          <a:prstGeom prst="pie">
            <a:avLst>
              <a:gd name="adj1" fmla="val 16061325"/>
              <a:gd name="adj2" fmla="val 16950732"/>
            </a:avLst>
          </a:prstGeom>
          <a:solidFill>
            <a:srgbClr val="FF000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7C09D-FA0B-48DD-9E7B-30BE552EDEDD}"/>
              </a:ext>
            </a:extLst>
          </p:cNvPr>
          <p:cNvSpPr txBox="1"/>
          <p:nvPr/>
        </p:nvSpPr>
        <p:spPr>
          <a:xfrm>
            <a:off x="1679172" y="1007975"/>
            <a:ext cx="207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/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+50˚ ~ +75˚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66B5D0-FCE5-426B-B457-3C00E4FA9700}"/>
              </a:ext>
            </a:extLst>
          </p:cNvPr>
          <p:cNvSpPr txBox="1"/>
          <p:nvPr/>
        </p:nvSpPr>
        <p:spPr>
          <a:xfrm>
            <a:off x="5778263" y="1007975"/>
            <a:ext cx="207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/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+80˚ ~ +90˚</a:t>
            </a: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A0DA48-E23C-4974-8B66-5BEDDD97FD8F}"/>
              </a:ext>
            </a:extLst>
          </p:cNvPr>
          <p:cNvSpPr/>
          <p:nvPr/>
        </p:nvSpPr>
        <p:spPr>
          <a:xfrm>
            <a:off x="256032" y="1007975"/>
            <a:ext cx="7583775" cy="5375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492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555B3F-E717-40A5-9876-F89511801102}"/>
              </a:ext>
            </a:extLst>
          </p:cNvPr>
          <p:cNvGrpSpPr/>
          <p:nvPr/>
        </p:nvGrpSpPr>
        <p:grpSpPr>
          <a:xfrm>
            <a:off x="279427" y="1726331"/>
            <a:ext cx="7496026" cy="4753752"/>
            <a:chOff x="83536" y="1475252"/>
            <a:chExt cx="7891944" cy="500483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7550BC8-AB1A-4890-8849-6CC0546FE0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8348" y="4460875"/>
              <a:ext cx="7577132" cy="2019208"/>
              <a:chOff x="285913" y="4902200"/>
              <a:chExt cx="5289592" cy="1409608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CF940DA-E606-4AB7-A8DD-0B501D5CD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5913" y="4902200"/>
                <a:ext cx="3103827" cy="1409608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3CD3AEF-0DC7-48A1-9F3F-9BC6A90FE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3030" y="4903699"/>
                <a:ext cx="2022475" cy="1408109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3D6EC2A-822B-466A-96CD-1C0F0B1C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0036" y="1477399"/>
              <a:ext cx="1571625" cy="31432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FB0E133-9FD4-43D4-B5C7-42CD3FE6E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8411" y="1477399"/>
              <a:ext cx="1571625" cy="31432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789A30-2716-4F74-BE65-6F775E78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6786" y="1475252"/>
              <a:ext cx="1571625" cy="31432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5BB5579-BF49-439B-84FA-244F887D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5161" y="1475252"/>
              <a:ext cx="1571625" cy="31432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BCFF435-8ADC-4208-8408-9034BDF04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536" y="1475252"/>
              <a:ext cx="1571625" cy="3143250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B991D7E-EE9A-444C-AD70-C1EE163021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7078" y="1593092"/>
            <a:ext cx="3810000" cy="476250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2F59779-4278-4691-BE0A-CB2D8422D16B}"/>
              </a:ext>
            </a:extLst>
          </p:cNvPr>
          <p:cNvSpPr/>
          <p:nvPr/>
        </p:nvSpPr>
        <p:spPr>
          <a:xfrm>
            <a:off x="7907685" y="3132209"/>
            <a:ext cx="472539" cy="1684265"/>
          </a:xfrm>
          <a:prstGeom prst="rightArrow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056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401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77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D0EE0EE9-83B5-4591-8BF0-2E6E4C9B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00" y="1764000"/>
            <a:ext cx="8572500" cy="333375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95F41-F493-4AFF-89FD-8B45D5B44A1F}"/>
              </a:ext>
            </a:extLst>
          </p:cNvPr>
          <p:cNvGrpSpPr/>
          <p:nvPr/>
        </p:nvGrpSpPr>
        <p:grpSpPr>
          <a:xfrm>
            <a:off x="399673" y="1931339"/>
            <a:ext cx="2003716" cy="2357741"/>
            <a:chOff x="399673" y="1931339"/>
            <a:chExt cx="2003716" cy="23577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00F8B27-161E-4671-BFFF-4EEA58F67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30" y="2642677"/>
              <a:ext cx="1244633" cy="121514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0A032C9-DE72-451B-9289-EB8C3838CB40}"/>
                </a:ext>
              </a:extLst>
            </p:cNvPr>
            <p:cNvCxnSpPr/>
            <p:nvPr/>
          </p:nvCxnSpPr>
          <p:spPr>
            <a:xfrm flipV="1">
              <a:off x="1436816" y="2281720"/>
              <a:ext cx="0" cy="1695450"/>
            </a:xfrm>
            <a:prstGeom prst="line">
              <a:avLst/>
            </a:prstGeom>
            <a:noFill/>
            <a:ln w="25400" cap="flat" cmpd="sng" algn="ctr">
              <a:solidFill>
                <a:srgbClr val="0066FF"/>
              </a:solidFill>
              <a:prstDash val="sysDot"/>
              <a:miter lim="800000"/>
              <a:tailEnd type="none"/>
            </a:ln>
            <a:effectLst/>
          </p:spPr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394652A-131B-4334-8AD9-F54444F63745}"/>
                </a:ext>
              </a:extLst>
            </p:cNvPr>
            <p:cNvCxnSpPr/>
            <p:nvPr/>
          </p:nvCxnSpPr>
          <p:spPr>
            <a:xfrm>
              <a:off x="751752" y="3319944"/>
              <a:ext cx="1408964" cy="0"/>
            </a:xfrm>
            <a:prstGeom prst="line">
              <a:avLst/>
            </a:prstGeom>
            <a:noFill/>
            <a:ln w="25400" cap="flat" cmpd="sng" algn="ctr">
              <a:solidFill>
                <a:srgbClr val="0066FF"/>
              </a:solidFill>
              <a:prstDash val="sysDot"/>
              <a:miter lim="800000"/>
              <a:tailEnd type="none"/>
            </a:ln>
            <a:effectLst/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3B3A2C-A137-4602-B8F4-3E53A1E06E30}"/>
                </a:ext>
              </a:extLst>
            </p:cNvPr>
            <p:cNvSpPr txBox="1"/>
            <p:nvPr/>
          </p:nvSpPr>
          <p:spPr>
            <a:xfrm>
              <a:off x="470243" y="1931339"/>
              <a:ext cx="19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Left Ipsilateral 90°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F264EE2F-A419-40BC-83FB-1E7D07542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73" y="3319943"/>
              <a:ext cx="357152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부분 원형 9">
              <a:extLst>
                <a:ext uri="{FF2B5EF4-FFF2-40B4-BE49-F238E27FC236}">
                  <a16:creationId xmlns:a16="http://schemas.microsoft.com/office/drawing/2014/main" id="{61AEFF18-6250-4E82-901F-AA4AA1A63AB7}"/>
                </a:ext>
              </a:extLst>
            </p:cNvPr>
            <p:cNvSpPr/>
            <p:nvPr/>
          </p:nvSpPr>
          <p:spPr>
            <a:xfrm>
              <a:off x="610059" y="2677637"/>
              <a:ext cx="1653514" cy="1125146"/>
            </a:xfrm>
            <a:prstGeom prst="pie">
              <a:avLst>
                <a:gd name="adj1" fmla="val 16207514"/>
                <a:gd name="adj2" fmla="val 5419554"/>
              </a:avLst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4192FF-C627-4897-81E2-D38DBF5AE1E3}"/>
                </a:ext>
              </a:extLst>
            </p:cNvPr>
            <p:cNvSpPr txBox="1"/>
            <p:nvPr/>
          </p:nvSpPr>
          <p:spPr>
            <a:xfrm>
              <a:off x="1436816" y="3051011"/>
              <a:ext cx="7709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Head shadow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0EBCDAB0-C1AA-42BC-8043-B5323A2C40E3}"/>
                    </a:ext>
                  </a:extLst>
                </p:cNvPr>
                <p:cNvSpPr/>
                <p:nvPr/>
              </p:nvSpPr>
              <p:spPr>
                <a:xfrm>
                  <a:off x="902182" y="4073636"/>
                  <a:ext cx="101797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−90,0,</m:t>
                            </m:r>
                            <m: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kumimoji="0" lang="ko-KR" altLang="en-US" sz="1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0EBCDAB0-C1AA-42BC-8043-B5323A2C40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82" y="4073636"/>
                  <a:ext cx="1017971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994"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A2F341F-7AAD-4C2C-A086-5B85E63A5A29}"/>
              </a:ext>
            </a:extLst>
          </p:cNvPr>
          <p:cNvGrpSpPr/>
          <p:nvPr/>
        </p:nvGrpSpPr>
        <p:grpSpPr>
          <a:xfrm>
            <a:off x="9650378" y="1931339"/>
            <a:ext cx="2003716" cy="2357741"/>
            <a:chOff x="9650378" y="1931339"/>
            <a:chExt cx="2003716" cy="235774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B0266D-06C5-4EFD-8F7C-8FD53C27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38" y="2642677"/>
              <a:ext cx="1244633" cy="1215147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4F7D5E-4B28-4B73-92C3-C1B5A4C755AB}"/>
                </a:ext>
              </a:extLst>
            </p:cNvPr>
            <p:cNvCxnSpPr/>
            <p:nvPr/>
          </p:nvCxnSpPr>
          <p:spPr>
            <a:xfrm flipV="1">
              <a:off x="10616951" y="2281720"/>
              <a:ext cx="0" cy="1695450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ysDot"/>
              <a:miter lim="800000"/>
              <a:tailEnd type="none"/>
            </a:ln>
            <a:effectLst/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B40FE09-6196-4B42-9B38-86989C490CCC}"/>
                </a:ext>
              </a:extLst>
            </p:cNvPr>
            <p:cNvCxnSpPr/>
            <p:nvPr/>
          </p:nvCxnSpPr>
          <p:spPr>
            <a:xfrm>
              <a:off x="9931887" y="3319944"/>
              <a:ext cx="1408964" cy="0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ysDot"/>
              <a:miter lim="800000"/>
              <a:tailEnd type="non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13E867-28C6-4C80-8089-4633D28AA4F2}"/>
                </a:ext>
              </a:extLst>
            </p:cNvPr>
            <p:cNvSpPr txBox="1"/>
            <p:nvPr/>
          </p:nvSpPr>
          <p:spPr>
            <a:xfrm>
              <a:off x="9650378" y="1931339"/>
              <a:ext cx="19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latinLnBrk="0"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 </a:t>
              </a:r>
              <a:r>
                <a:rPr lang="en-US" altLang="ko-KR" sz="1600" kern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Ipsilateral 90°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3F7AE7B-E848-45A9-97A8-4F3534356F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96942" y="3319943"/>
              <a:ext cx="357152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FD399978-0758-4971-B1D9-D498F642C794}"/>
                </a:ext>
              </a:extLst>
            </p:cNvPr>
            <p:cNvSpPr/>
            <p:nvPr/>
          </p:nvSpPr>
          <p:spPr>
            <a:xfrm>
              <a:off x="9790194" y="2677637"/>
              <a:ext cx="1653514" cy="1125146"/>
            </a:xfrm>
            <a:prstGeom prst="pie">
              <a:avLst>
                <a:gd name="adj1" fmla="val 5392014"/>
                <a:gd name="adj2" fmla="val 16204699"/>
              </a:avLst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7BCBB6-03F1-41D5-8A48-2745B225F7F0}"/>
                </a:ext>
              </a:extLst>
            </p:cNvPr>
            <p:cNvSpPr txBox="1"/>
            <p:nvPr/>
          </p:nvSpPr>
          <p:spPr>
            <a:xfrm>
              <a:off x="9846013" y="3051011"/>
              <a:ext cx="7709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Head shadow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C9FC15F-EB88-4327-B508-16BA629AD017}"/>
                    </a:ext>
                  </a:extLst>
                </p:cNvPr>
                <p:cNvSpPr/>
                <p:nvPr/>
              </p:nvSpPr>
              <p:spPr>
                <a:xfrm>
                  <a:off x="10074879" y="4073636"/>
                  <a:ext cx="100290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+90,0,</m:t>
                            </m:r>
                            <m:r>
                              <a:rPr kumimoji="0" lang="en-US" altLang="ko-KR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kumimoji="0" lang="ko-KR" altLang="en-US" sz="1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C9FC15F-EB88-4327-B508-16BA629AD0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4879" y="4073636"/>
                  <a:ext cx="1002902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4268"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0B8DFCE-716B-4313-AEF3-481002A1D53F}"/>
              </a:ext>
            </a:extLst>
          </p:cNvPr>
          <p:cNvSpPr txBox="1"/>
          <p:nvPr/>
        </p:nvSpPr>
        <p:spPr>
          <a:xfrm>
            <a:off x="9251570" y="6197826"/>
            <a:ext cx="2352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※ 1.1 m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Wingdings" panose="05000000000000000000" pitchFamily="2" charset="2"/>
              </a:rPr>
              <a:t> 3.2353 ms ( c = 340 m/s 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25617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33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0751DE-D2F3-42BD-A278-E61F77497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t="6147" r="9733" b="12956"/>
          <a:stretch/>
        </p:blipFill>
        <p:spPr>
          <a:xfrm>
            <a:off x="138801" y="1803919"/>
            <a:ext cx="6896352" cy="294516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CF6860-EB67-4F0E-82E9-470BFAEA960E}"/>
              </a:ext>
            </a:extLst>
          </p:cNvPr>
          <p:cNvCxnSpPr>
            <a:cxnSpLocks/>
          </p:cNvCxnSpPr>
          <p:nvPr/>
        </p:nvCxnSpPr>
        <p:spPr>
          <a:xfrm flipH="1">
            <a:off x="1229433" y="3399032"/>
            <a:ext cx="624593" cy="1143000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07257F2-B345-4189-8778-F771245EE524}"/>
              </a:ext>
            </a:extLst>
          </p:cNvPr>
          <p:cNvCxnSpPr>
            <a:cxnSpLocks/>
          </p:cNvCxnSpPr>
          <p:nvPr/>
        </p:nvCxnSpPr>
        <p:spPr>
          <a:xfrm flipH="1" flipV="1">
            <a:off x="604839" y="3399032"/>
            <a:ext cx="624594" cy="114300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2F6006-5A04-4F93-BDCF-920C0FB8133D}"/>
              </a:ext>
            </a:extLst>
          </p:cNvPr>
          <p:cNvGrpSpPr/>
          <p:nvPr/>
        </p:nvGrpSpPr>
        <p:grpSpPr>
          <a:xfrm>
            <a:off x="604839" y="3314597"/>
            <a:ext cx="1249187" cy="77289"/>
            <a:chOff x="604839" y="4687590"/>
            <a:chExt cx="1249187" cy="7728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86D4E5C-6FF5-4AC8-8BA1-C48125A096B3}"/>
                </a:ext>
              </a:extLst>
            </p:cNvPr>
            <p:cNvCxnSpPr/>
            <p:nvPr/>
          </p:nvCxnSpPr>
          <p:spPr>
            <a:xfrm flipH="1">
              <a:off x="604839" y="4764879"/>
              <a:ext cx="1249187" cy="0"/>
            </a:xfrm>
            <a:prstGeom prst="line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F30FF05-1D79-4A1F-9148-9E1F7992EA64}"/>
                </a:ext>
              </a:extLst>
            </p:cNvPr>
            <p:cNvCxnSpPr/>
            <p:nvPr/>
          </p:nvCxnSpPr>
          <p:spPr>
            <a:xfrm flipH="1">
              <a:off x="604839" y="4726197"/>
              <a:ext cx="1249187" cy="0"/>
            </a:xfrm>
            <a:prstGeom prst="line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4121311-6B1D-45E0-9E76-23FDBF3E6AE5}"/>
                </a:ext>
              </a:extLst>
            </p:cNvPr>
            <p:cNvCxnSpPr/>
            <p:nvPr/>
          </p:nvCxnSpPr>
          <p:spPr>
            <a:xfrm flipH="1">
              <a:off x="604839" y="4687590"/>
              <a:ext cx="1249187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FF2FB-9444-4659-8B3C-49598024731A}"/>
              </a:ext>
            </a:extLst>
          </p:cNvPr>
          <p:cNvGrpSpPr/>
          <p:nvPr/>
        </p:nvGrpSpPr>
        <p:grpSpPr>
          <a:xfrm rot="19790751">
            <a:off x="2842330" y="3006148"/>
            <a:ext cx="1249187" cy="77289"/>
            <a:chOff x="604839" y="4687590"/>
            <a:chExt cx="1249187" cy="7728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01C2999-28C4-4512-A134-0354DAA3F371}"/>
                </a:ext>
              </a:extLst>
            </p:cNvPr>
            <p:cNvCxnSpPr/>
            <p:nvPr/>
          </p:nvCxnSpPr>
          <p:spPr>
            <a:xfrm flipH="1">
              <a:off x="604839" y="4764879"/>
              <a:ext cx="1249187" cy="0"/>
            </a:xfrm>
            <a:prstGeom prst="line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D16278B-AD44-45CD-BCF4-35B0AAD3FEE3}"/>
                </a:ext>
              </a:extLst>
            </p:cNvPr>
            <p:cNvCxnSpPr/>
            <p:nvPr/>
          </p:nvCxnSpPr>
          <p:spPr>
            <a:xfrm flipH="1">
              <a:off x="604839" y="4726197"/>
              <a:ext cx="1249187" cy="0"/>
            </a:xfrm>
            <a:prstGeom prst="line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E205A65-DEBB-44E3-9978-70C19DF12A79}"/>
                </a:ext>
              </a:extLst>
            </p:cNvPr>
            <p:cNvCxnSpPr/>
            <p:nvPr/>
          </p:nvCxnSpPr>
          <p:spPr>
            <a:xfrm flipH="1">
              <a:off x="604839" y="4687590"/>
              <a:ext cx="1249187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3E4D1-8F3F-4D7B-A18B-22838EE8F80C}"/>
              </a:ext>
            </a:extLst>
          </p:cNvPr>
          <p:cNvCxnSpPr>
            <a:cxnSpLocks/>
          </p:cNvCxnSpPr>
          <p:nvPr/>
        </p:nvCxnSpPr>
        <p:spPr>
          <a:xfrm flipH="1">
            <a:off x="3386952" y="2770249"/>
            <a:ext cx="649848" cy="1770162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FF946E-F249-4CE3-AF33-8782B627DE31}"/>
              </a:ext>
            </a:extLst>
          </p:cNvPr>
          <p:cNvCxnSpPr>
            <a:cxnSpLocks/>
          </p:cNvCxnSpPr>
          <p:nvPr/>
        </p:nvCxnSpPr>
        <p:spPr>
          <a:xfrm flipH="1" flipV="1">
            <a:off x="2935077" y="3392250"/>
            <a:ext cx="451875" cy="1148161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CF513C-4629-45C7-B788-353DB74308BE}"/>
              </a:ext>
            </a:extLst>
          </p:cNvPr>
          <p:cNvCxnSpPr>
            <a:cxnSpLocks/>
          </p:cNvCxnSpPr>
          <p:nvPr/>
        </p:nvCxnSpPr>
        <p:spPr>
          <a:xfrm flipH="1">
            <a:off x="5505493" y="2302264"/>
            <a:ext cx="404234" cy="2238147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E75B53-F635-47F4-989E-20D25D068683}"/>
              </a:ext>
            </a:extLst>
          </p:cNvPr>
          <p:cNvCxnSpPr>
            <a:cxnSpLocks/>
          </p:cNvCxnSpPr>
          <p:nvPr/>
        </p:nvCxnSpPr>
        <p:spPr>
          <a:xfrm flipH="1" flipV="1">
            <a:off x="5279978" y="3389505"/>
            <a:ext cx="225515" cy="1150906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A29733E-F6D0-4146-B3A7-8EFF1D7BA6B9}"/>
              </a:ext>
            </a:extLst>
          </p:cNvPr>
          <p:cNvGrpSpPr/>
          <p:nvPr/>
        </p:nvGrpSpPr>
        <p:grpSpPr>
          <a:xfrm rot="17988277">
            <a:off x="4924539" y="2787795"/>
            <a:ext cx="1249187" cy="77289"/>
            <a:chOff x="604839" y="4687590"/>
            <a:chExt cx="1249187" cy="772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F02562F-3BE6-420D-B633-9C7EA3624AA4}"/>
                </a:ext>
              </a:extLst>
            </p:cNvPr>
            <p:cNvCxnSpPr/>
            <p:nvPr/>
          </p:nvCxnSpPr>
          <p:spPr>
            <a:xfrm flipH="1">
              <a:off x="604839" y="4764879"/>
              <a:ext cx="1249187" cy="0"/>
            </a:xfrm>
            <a:prstGeom prst="line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AD66CCF-0722-492A-9A42-5C5658F07010}"/>
                </a:ext>
              </a:extLst>
            </p:cNvPr>
            <p:cNvCxnSpPr/>
            <p:nvPr/>
          </p:nvCxnSpPr>
          <p:spPr>
            <a:xfrm flipH="1">
              <a:off x="604839" y="4726197"/>
              <a:ext cx="1249187" cy="0"/>
            </a:xfrm>
            <a:prstGeom prst="line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43E809C-BDD6-46F1-92E3-E0A432E50AB8}"/>
                </a:ext>
              </a:extLst>
            </p:cNvPr>
            <p:cNvCxnSpPr/>
            <p:nvPr/>
          </p:nvCxnSpPr>
          <p:spPr>
            <a:xfrm flipH="1">
              <a:off x="604839" y="4687590"/>
              <a:ext cx="1249187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B6511C6-5407-430C-A124-8E9EC8F42D97}"/>
              </a:ext>
            </a:extLst>
          </p:cNvPr>
          <p:cNvSpPr txBox="1"/>
          <p:nvPr/>
        </p:nvSpPr>
        <p:spPr>
          <a:xfrm>
            <a:off x="384193" y="4749084"/>
            <a:ext cx="169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0066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① 2.28 m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6.7 ms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3B559-2702-4016-80AD-34B8CBE74514}"/>
              </a:ext>
            </a:extLst>
          </p:cNvPr>
          <p:cNvSpPr txBox="1"/>
          <p:nvPr/>
        </p:nvSpPr>
        <p:spPr>
          <a:xfrm>
            <a:off x="9622616" y="4738635"/>
            <a:ext cx="223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0066FF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Reflection from the </a:t>
            </a:r>
            <a:r>
              <a:rPr lang="en-US" altLang="ko-KR" sz="16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1A72C-934B-42D7-AC31-21927FAA7CD9}"/>
              </a:ext>
            </a:extLst>
          </p:cNvPr>
          <p:cNvSpPr txBox="1"/>
          <p:nvPr/>
        </p:nvSpPr>
        <p:spPr>
          <a:xfrm>
            <a:off x="2541713" y="4749084"/>
            <a:ext cx="169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0066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② 2.72 m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8.0 ms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A1BF9A-DEE8-4B95-959D-A7549C85DA49}"/>
              </a:ext>
            </a:extLst>
          </p:cNvPr>
          <p:cNvSpPr txBox="1"/>
          <p:nvPr/>
        </p:nvSpPr>
        <p:spPr>
          <a:xfrm>
            <a:off x="4660254" y="4749084"/>
            <a:ext cx="169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0066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③ 3.00 m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8.8 ms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95420D-9B05-4591-A293-219C58A2C080}"/>
              </a:ext>
            </a:extLst>
          </p:cNvPr>
          <p:cNvSpPr txBox="1"/>
          <p:nvPr/>
        </p:nvSpPr>
        <p:spPr>
          <a:xfrm>
            <a:off x="8890002" y="1511531"/>
            <a:ext cx="299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Reflection from the speaker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A3068D-4EC7-4F9F-A5B7-ECF7228329BA}"/>
                  </a:ext>
                </a:extLst>
              </p:cNvPr>
              <p:cNvSpPr txBox="1"/>
              <p:nvPr/>
            </p:nvSpPr>
            <p:spPr>
              <a:xfrm>
                <a:off x="2045797" y="1526920"/>
                <a:ext cx="26823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④ 1.02 m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 = 3.06 m 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9.0 ms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A3068D-4EC7-4F9F-A5B7-ECF722832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797" y="1526920"/>
                <a:ext cx="2682308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1A17EFA9-FB08-480F-85AD-CF84AA70E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2" t="5466" r="7866"/>
          <a:stretch/>
        </p:blipFill>
        <p:spPr>
          <a:xfrm>
            <a:off x="6842078" y="1917440"/>
            <a:ext cx="5207746" cy="2799679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BFC3B107-0811-4F15-B860-4524AB1A28D5}"/>
              </a:ext>
            </a:extLst>
          </p:cNvPr>
          <p:cNvSpPr/>
          <p:nvPr/>
        </p:nvSpPr>
        <p:spPr>
          <a:xfrm>
            <a:off x="11293663" y="1973228"/>
            <a:ext cx="411173" cy="2303749"/>
          </a:xfrm>
          <a:prstGeom prst="ellipse">
            <a:avLst/>
          </a:prstGeom>
          <a:noFill/>
          <a:ln w="19050" cap="flat" cmpd="sng" algn="ctr">
            <a:solidFill>
              <a:srgbClr val="006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97C093D-1567-4F2D-B39E-A491864555CE}"/>
              </a:ext>
            </a:extLst>
          </p:cNvPr>
          <p:cNvSpPr/>
          <p:nvPr/>
        </p:nvSpPr>
        <p:spPr>
          <a:xfrm rot="2659878">
            <a:off x="10448303" y="2092021"/>
            <a:ext cx="517116" cy="224735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DA057AF-6BF6-49B1-B8BE-FC335E7E948C}"/>
              </a:ext>
            </a:extLst>
          </p:cNvPr>
          <p:cNvCxnSpPr>
            <a:cxnSpLocks/>
          </p:cNvCxnSpPr>
          <p:nvPr/>
        </p:nvCxnSpPr>
        <p:spPr>
          <a:xfrm>
            <a:off x="8330125" y="1966086"/>
            <a:ext cx="0" cy="230980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EFCB2CA-8C77-45BC-8EE8-5C80939999CD}"/>
              </a:ext>
            </a:extLst>
          </p:cNvPr>
          <p:cNvGrpSpPr>
            <a:grpSpLocks noChangeAspect="1"/>
          </p:cNvGrpSpPr>
          <p:nvPr/>
        </p:nvGrpSpPr>
        <p:grpSpPr>
          <a:xfrm>
            <a:off x="10382783" y="3520952"/>
            <a:ext cx="92117" cy="92117"/>
            <a:chOff x="5251493" y="6257131"/>
            <a:chExt cx="508000" cy="50800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43E2000-3384-407C-B6C9-6E9AC511ED6C}"/>
                </a:ext>
              </a:extLst>
            </p:cNvPr>
            <p:cNvCxnSpPr/>
            <p:nvPr/>
          </p:nvCxnSpPr>
          <p:spPr>
            <a:xfrm>
              <a:off x="5505493" y="6257131"/>
              <a:ext cx="0" cy="50800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E1324A4-A6C6-4D75-9486-24C81B0BCB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05493" y="6257131"/>
              <a:ext cx="0" cy="50800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27D22D5-DCC3-4DF9-972E-6116A714649B}"/>
              </a:ext>
            </a:extLst>
          </p:cNvPr>
          <p:cNvSpPr txBox="1"/>
          <p:nvPr/>
        </p:nvSpPr>
        <p:spPr>
          <a:xfrm>
            <a:off x="10131961" y="3307165"/>
            <a:ext cx="366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0066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C4A7D4E-2C0D-4E49-9EE4-10126FB01D52}"/>
              </a:ext>
            </a:extLst>
          </p:cNvPr>
          <p:cNvGrpSpPr>
            <a:grpSpLocks noChangeAspect="1"/>
          </p:cNvGrpSpPr>
          <p:nvPr/>
        </p:nvGrpSpPr>
        <p:grpSpPr>
          <a:xfrm>
            <a:off x="10994044" y="2990663"/>
            <a:ext cx="92117" cy="92117"/>
            <a:chOff x="5251493" y="6257131"/>
            <a:chExt cx="508000" cy="508000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4C5E2AC-7DA3-4473-BEEE-200A2FFB3F4E}"/>
                </a:ext>
              </a:extLst>
            </p:cNvPr>
            <p:cNvCxnSpPr/>
            <p:nvPr/>
          </p:nvCxnSpPr>
          <p:spPr>
            <a:xfrm>
              <a:off x="5505493" y="6257131"/>
              <a:ext cx="0" cy="50800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50FE3BC-8F88-4A3B-9D47-D023D2C17D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05493" y="6257131"/>
              <a:ext cx="0" cy="50800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5B8FE72-B501-4A6F-9932-AD85A33A5ADB}"/>
              </a:ext>
            </a:extLst>
          </p:cNvPr>
          <p:cNvSpPr txBox="1"/>
          <p:nvPr/>
        </p:nvSpPr>
        <p:spPr>
          <a:xfrm>
            <a:off x="10725908" y="2771046"/>
            <a:ext cx="366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0066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4503F56-875F-41B8-BFFF-6F2BAFED05B5}"/>
              </a:ext>
            </a:extLst>
          </p:cNvPr>
          <p:cNvGrpSpPr>
            <a:grpSpLocks noChangeAspect="1"/>
          </p:cNvGrpSpPr>
          <p:nvPr/>
        </p:nvGrpSpPr>
        <p:grpSpPr>
          <a:xfrm>
            <a:off x="11368471" y="2460435"/>
            <a:ext cx="92117" cy="92117"/>
            <a:chOff x="5251493" y="6257131"/>
            <a:chExt cx="508000" cy="508000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6A8709A-6696-45CF-952C-AC9B2E508917}"/>
                </a:ext>
              </a:extLst>
            </p:cNvPr>
            <p:cNvCxnSpPr/>
            <p:nvPr/>
          </p:nvCxnSpPr>
          <p:spPr>
            <a:xfrm>
              <a:off x="5505493" y="6257131"/>
              <a:ext cx="0" cy="50800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6C7010E0-9E5C-4F14-96FA-31E2BDD9CA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05493" y="6257131"/>
              <a:ext cx="0" cy="50800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CBDED67-897F-495F-9937-B6616553F1E7}"/>
              </a:ext>
            </a:extLst>
          </p:cNvPr>
          <p:cNvSpPr txBox="1"/>
          <p:nvPr/>
        </p:nvSpPr>
        <p:spPr>
          <a:xfrm>
            <a:off x="11047920" y="2444980"/>
            <a:ext cx="366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0066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DF5F09-C021-4D16-8367-B1FFC1A31859}"/>
              </a:ext>
            </a:extLst>
          </p:cNvPr>
          <p:cNvSpPr txBox="1"/>
          <p:nvPr/>
        </p:nvSpPr>
        <p:spPr>
          <a:xfrm>
            <a:off x="11082659" y="1913543"/>
            <a:ext cx="366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0066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5E70841-52B5-49E2-86E5-CA9CE8377864}"/>
              </a:ext>
            </a:extLst>
          </p:cNvPr>
          <p:cNvCxnSpPr>
            <a:cxnSpLocks/>
          </p:cNvCxnSpPr>
          <p:nvPr/>
        </p:nvCxnSpPr>
        <p:spPr>
          <a:xfrm>
            <a:off x="8330125" y="1971216"/>
            <a:ext cx="1692556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1A7C73D-4A10-4ED9-BA1E-69355A505513}"/>
              </a:ext>
            </a:extLst>
          </p:cNvPr>
          <p:cNvCxnSpPr/>
          <p:nvPr/>
        </p:nvCxnSpPr>
        <p:spPr>
          <a:xfrm>
            <a:off x="8330125" y="4275973"/>
            <a:ext cx="1567571" cy="1616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19388D8-7E3E-4F65-94CD-D5C8085C9364}"/>
              </a:ext>
            </a:extLst>
          </p:cNvPr>
          <p:cNvCxnSpPr>
            <a:cxnSpLocks/>
            <a:stCxn id="40" idx="6"/>
            <a:endCxn id="25" idx="0"/>
          </p:cNvCxnSpPr>
          <p:nvPr/>
        </p:nvCxnSpPr>
        <p:spPr>
          <a:xfrm flipH="1">
            <a:off x="10740077" y="3396379"/>
            <a:ext cx="151733" cy="134225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  <a:miter lim="800000"/>
          </a:ln>
          <a:effectLst/>
        </p:spPr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3CF22DB0-7735-4678-8EC0-0A5BC466287D}"/>
              </a:ext>
            </a:extLst>
          </p:cNvPr>
          <p:cNvCxnSpPr>
            <a:cxnSpLocks/>
            <a:stCxn id="28" idx="2"/>
            <a:endCxn id="39" idx="1"/>
          </p:cNvCxnSpPr>
          <p:nvPr/>
        </p:nvCxnSpPr>
        <p:spPr>
          <a:xfrm>
            <a:off x="10385316" y="1850085"/>
            <a:ext cx="968562" cy="460519"/>
          </a:xfrm>
          <a:prstGeom prst="line">
            <a:avLst/>
          </a:prstGeom>
          <a:noFill/>
          <a:ln w="19050" cap="flat" cmpd="sng" algn="ctr">
            <a:solidFill>
              <a:srgbClr val="0066FF"/>
            </a:solidFill>
            <a:prstDash val="solid"/>
            <a:miter lim="800000"/>
          </a:ln>
          <a:effectLst/>
        </p:spPr>
      </p:cxnSp>
      <p:sp>
        <p:nvSpPr>
          <p:cNvPr id="91" name="원호 90">
            <a:extLst>
              <a:ext uri="{FF2B5EF4-FFF2-40B4-BE49-F238E27FC236}">
                <a16:creationId xmlns:a16="http://schemas.microsoft.com/office/drawing/2014/main" id="{3EE5C1DB-90BA-4990-8BAB-7BBA2674BF1C}"/>
              </a:ext>
            </a:extLst>
          </p:cNvPr>
          <p:cNvSpPr/>
          <p:nvPr/>
        </p:nvSpPr>
        <p:spPr>
          <a:xfrm>
            <a:off x="9886197" y="1132148"/>
            <a:ext cx="913472" cy="4921118"/>
          </a:xfrm>
          <a:prstGeom prst="arc">
            <a:avLst>
              <a:gd name="adj1" fmla="val 7364000"/>
              <a:gd name="adj2" fmla="val 15486590"/>
            </a:avLst>
          </a:prstGeom>
          <a:noFill/>
          <a:ln w="254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CCAFE97-1E3A-4FBD-AC53-D8DF25928083}"/>
              </a:ext>
            </a:extLst>
          </p:cNvPr>
          <p:cNvSpPr txBox="1"/>
          <p:nvPr/>
        </p:nvSpPr>
        <p:spPr>
          <a:xfrm rot="16200000">
            <a:off x="7433683" y="2908931"/>
            <a:ext cx="1469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Time window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42AFBED-3378-4CB0-9112-1675297A11AE}"/>
              </a:ext>
            </a:extLst>
          </p:cNvPr>
          <p:cNvSpPr/>
          <p:nvPr/>
        </p:nvSpPr>
        <p:spPr>
          <a:xfrm>
            <a:off x="142176" y="1526920"/>
            <a:ext cx="11907648" cy="3529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43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836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01D7A04-48F0-448D-AD9F-149BF8E2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800" y="95250"/>
            <a:ext cx="4286250" cy="6667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D8E5E2-9612-4C13-B213-52E80BB0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00" y="95250"/>
            <a:ext cx="4286250" cy="666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화살표: 오른쪽 27">
                <a:extLst>
                  <a:ext uri="{FF2B5EF4-FFF2-40B4-BE49-F238E27FC236}">
                    <a16:creationId xmlns:a16="http://schemas.microsoft.com/office/drawing/2014/main" id="{08822569-3DBF-4258-8888-EEA214616869}"/>
                  </a:ext>
                </a:extLst>
              </p:cNvPr>
              <p:cNvSpPr/>
              <p:nvPr/>
            </p:nvSpPr>
            <p:spPr>
              <a:xfrm>
                <a:off x="5108198" y="4055247"/>
                <a:ext cx="1975604" cy="1303281"/>
              </a:xfrm>
              <a:prstGeom prst="rightArrow">
                <a:avLst>
                  <a:gd name="adj1" fmla="val 56237"/>
                  <a:gd name="adj2" fmla="val 50000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Circular shifted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by</a:t>
                </a:r>
                <a:r>
                  <a:rPr lang="ko-KR" altLang="en-US" sz="160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at</a:t>
                </a:r>
                <a:r>
                  <a:rPr lang="ko-KR" altLang="en-US" sz="160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least </a:t>
                </a:r>
                <a14:m>
                  <m:oMath xmlns:m="http://schemas.openxmlformats.org/officeDocument/2006/math">
                    <m:r>
                      <a:rPr lang="en-US" altLang="ko-KR" sz="1600" b="0" i="1" kern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ko-KR" sz="1600" b="0" i="1" kern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ko-KR" sz="1600" b="0" i="1" kern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화살표: 오른쪽 27">
                <a:extLst>
                  <a:ext uri="{FF2B5EF4-FFF2-40B4-BE49-F238E27FC236}">
                    <a16:creationId xmlns:a16="http://schemas.microsoft.com/office/drawing/2014/main" id="{08822569-3DBF-4258-8888-EEA214616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198" y="4055247"/>
                <a:ext cx="1975604" cy="1303281"/>
              </a:xfrm>
              <a:prstGeom prst="rightArrow">
                <a:avLst>
                  <a:gd name="adj1" fmla="val 56237"/>
                  <a:gd name="adj2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594F0F-06D3-4684-9234-8CB1BFCF5EB4}"/>
              </a:ext>
            </a:extLst>
          </p:cNvPr>
          <p:cNvGrpSpPr/>
          <p:nvPr/>
        </p:nvGrpSpPr>
        <p:grpSpPr>
          <a:xfrm>
            <a:off x="4994325" y="742268"/>
            <a:ext cx="2203349" cy="3046678"/>
            <a:chOff x="4994325" y="742268"/>
            <a:chExt cx="2203349" cy="304667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A20637-036A-4495-9B8C-A5C721E55D57}"/>
                </a:ext>
              </a:extLst>
            </p:cNvPr>
            <p:cNvSpPr txBox="1"/>
            <p:nvPr/>
          </p:nvSpPr>
          <p:spPr>
            <a:xfrm>
              <a:off x="6303101" y="2951230"/>
              <a:ext cx="4308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ko-KR" sz="1400" b="0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0" lang="ko-KR" alt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45F0ACD-5E24-47CA-8ADD-AFB7DE486A88}"/>
                    </a:ext>
                  </a:extLst>
                </p:cNvPr>
                <p:cNvSpPr txBox="1"/>
                <p:nvPr/>
              </p:nvSpPr>
              <p:spPr>
                <a:xfrm>
                  <a:off x="5060193" y="932736"/>
                  <a:ext cx="910954" cy="4398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45F0ACD-5E24-47CA-8ADD-AFB7DE486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193" y="932736"/>
                  <a:ext cx="910954" cy="439864"/>
                </a:xfrm>
                <a:prstGeom prst="rect">
                  <a:avLst/>
                </a:prstGeom>
                <a:blipFill>
                  <a:blip r:embed="rId5"/>
                  <a:stretch>
                    <a:fillRect l="-2667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AB7A0C6-B560-4206-9094-F5FCC789B966}"/>
                    </a:ext>
                  </a:extLst>
                </p:cNvPr>
                <p:cNvSpPr txBox="1"/>
                <p:nvPr/>
              </p:nvSpPr>
              <p:spPr>
                <a:xfrm>
                  <a:off x="5883167" y="1906702"/>
                  <a:ext cx="5040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ko-KR" alt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0" lang="ko-KR" altLang="en-US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AB7A0C6-B560-4206-9094-F5FCC789B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167" y="1906702"/>
                  <a:ext cx="504099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E951EA-2C45-4AB0-86F1-1CE4C00B5AE8}"/>
                </a:ext>
              </a:extLst>
            </p:cNvPr>
            <p:cNvSpPr txBox="1"/>
            <p:nvPr/>
          </p:nvSpPr>
          <p:spPr>
            <a:xfrm>
              <a:off x="6521156" y="1726733"/>
              <a:ext cx="5287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kumimoji="0" lang="en-US" altLang="ko-KR" sz="1400" b="0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0" lang="ko-KR" alt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AFC698-A2C7-4415-9616-C0DA83B81EF5}"/>
                </a:ext>
              </a:extLst>
            </p:cNvPr>
            <p:cNvSpPr txBox="1"/>
            <p:nvPr/>
          </p:nvSpPr>
          <p:spPr>
            <a:xfrm>
              <a:off x="4994325" y="2951230"/>
              <a:ext cx="4308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ko-KR" sz="1400" b="0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kumimoji="0" lang="ko-KR" alt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0277BB-4791-4B51-8F9B-F7796D43EFAA}"/>
                </a:ext>
              </a:extLst>
            </p:cNvPr>
            <p:cNvSpPr txBox="1"/>
            <p:nvPr/>
          </p:nvSpPr>
          <p:spPr>
            <a:xfrm>
              <a:off x="5772663" y="1460432"/>
              <a:ext cx="5287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kumimoji="0" lang="en-US" altLang="ko-KR" sz="1400" b="0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kumimoji="0" lang="ko-KR" alt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DA29B15-BFAD-4A3A-BBAD-4A262E5C79B4}"/>
                    </a:ext>
                  </a:extLst>
                </p:cNvPr>
                <p:cNvSpPr txBox="1"/>
                <p:nvPr/>
              </p:nvSpPr>
              <p:spPr>
                <a:xfrm>
                  <a:off x="6409688" y="742268"/>
                  <a:ext cx="78798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ko-KR" altLang="en-US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l-GR" altLang="ko-KR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ko-KR" altLang="en-US" sz="1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DA29B15-BFAD-4A3A-BBAD-4A262E5C7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688" y="742268"/>
                  <a:ext cx="787986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38" r="-4615" b="-3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4C39FFB-7AE4-4B5D-BFB7-5C0F119C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2" y="2209204"/>
              <a:ext cx="1402080" cy="1368864"/>
            </a:xfrm>
            <a:prstGeom prst="rect">
              <a:avLst/>
            </a:prstGeom>
          </p:spPr>
        </p:pic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2E65CF8-C81B-48B1-AAD4-DAB688EF8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0926" y="1928391"/>
              <a:ext cx="1" cy="1860555"/>
            </a:xfrm>
            <a:prstGeom prst="line">
              <a:avLst/>
            </a:prstGeom>
            <a:noFill/>
            <a:ln w="31750" cap="flat" cmpd="sng" algn="ctr">
              <a:solidFill>
                <a:srgbClr val="0066FF"/>
              </a:solidFill>
              <a:prstDash val="sysDot"/>
              <a:miter lim="800000"/>
              <a:tailEnd type="none"/>
            </a:ln>
            <a:effectLst/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12C31B0-B355-4398-AB83-3A875BDED25A}"/>
                </a:ext>
              </a:extLst>
            </p:cNvPr>
            <p:cNvCxnSpPr>
              <a:cxnSpLocks/>
            </p:cNvCxnSpPr>
            <p:nvPr/>
          </p:nvCxnSpPr>
          <p:spPr>
            <a:xfrm>
              <a:off x="5178544" y="2968899"/>
              <a:ext cx="1364766" cy="0"/>
            </a:xfrm>
            <a:prstGeom prst="line">
              <a:avLst/>
            </a:prstGeom>
            <a:noFill/>
            <a:ln w="31750" cap="flat" cmpd="sng" algn="ctr">
              <a:solidFill>
                <a:srgbClr val="0066FF"/>
              </a:solidFill>
              <a:prstDash val="sysDot"/>
              <a:miter lim="800000"/>
              <a:tailEnd type="none"/>
            </a:ln>
            <a:effectLst/>
          </p:spPr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915B708-507B-43C7-A76F-6E003405F076}"/>
                </a:ext>
              </a:extLst>
            </p:cNvPr>
            <p:cNvSpPr/>
            <p:nvPr/>
          </p:nvSpPr>
          <p:spPr>
            <a:xfrm>
              <a:off x="6765084" y="1003629"/>
              <a:ext cx="77195" cy="77195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4108D1B-1675-4F53-861B-46B16FA923FD}"/>
                </a:ext>
              </a:extLst>
            </p:cNvPr>
            <p:cNvSpPr/>
            <p:nvPr/>
          </p:nvSpPr>
          <p:spPr>
            <a:xfrm>
              <a:off x="5832703" y="2940675"/>
              <a:ext cx="56448" cy="5644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020AACA-5A21-410B-9A9B-78E24DDAD887}"/>
                </a:ext>
              </a:extLst>
            </p:cNvPr>
            <p:cNvSpPr/>
            <p:nvPr/>
          </p:nvSpPr>
          <p:spPr>
            <a:xfrm>
              <a:off x="5340358" y="2940675"/>
              <a:ext cx="56448" cy="5644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54DFA2E-F21F-4948-8A8E-22F761CCDDD0}"/>
                </a:ext>
              </a:extLst>
            </p:cNvPr>
            <p:cNvSpPr/>
            <p:nvPr/>
          </p:nvSpPr>
          <p:spPr>
            <a:xfrm>
              <a:off x="6334455" y="2940675"/>
              <a:ext cx="56448" cy="5644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9F934F4-2BD0-4E50-85FB-61BF90348562}"/>
                </a:ext>
              </a:extLst>
            </p:cNvPr>
            <p:cNvCxnSpPr>
              <a:cxnSpLocks/>
              <a:stCxn id="40" idx="3"/>
              <a:endCxn id="41" idx="7"/>
            </p:cNvCxnSpPr>
            <p:nvPr/>
          </p:nvCxnSpPr>
          <p:spPr>
            <a:xfrm flipH="1">
              <a:off x="5880885" y="1069519"/>
              <a:ext cx="895505" cy="187942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D7A7CB6-BC21-4719-9C6C-5E27A0073BF8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H="1">
              <a:off x="5547332" y="1069519"/>
              <a:ext cx="1229057" cy="143247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458B003-5BC4-4D69-95D8-08A2167E0092}"/>
                </a:ext>
              </a:extLst>
            </p:cNvPr>
            <p:cNvCxnSpPr>
              <a:cxnSpLocks/>
              <a:stCxn id="40" idx="3"/>
              <a:endCxn id="43" idx="0"/>
            </p:cNvCxnSpPr>
            <p:nvPr/>
          </p:nvCxnSpPr>
          <p:spPr>
            <a:xfrm flipH="1">
              <a:off x="6362679" y="1069519"/>
              <a:ext cx="413711" cy="187115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id="{8ED111DA-F9BF-4F39-AF74-ED024BEAC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5312" y="2175143"/>
              <a:ext cx="1591230" cy="1591230"/>
            </a:xfrm>
            <a:prstGeom prst="arc">
              <a:avLst>
                <a:gd name="adj1" fmla="val 16200000"/>
                <a:gd name="adj2" fmla="val 17805523"/>
              </a:avLst>
            </a:prstGeom>
            <a:noFill/>
            <a:ln w="19050" cap="flat" cmpd="sng" algn="ctr">
              <a:solidFill>
                <a:srgbClr val="0066FF"/>
              </a:solidFill>
              <a:prstDash val="solid"/>
              <a:miter lim="800000"/>
              <a:headEnd type="none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A692D4-A0FC-4B58-BEDB-F62DD05442B4}"/>
                </a:ext>
              </a:extLst>
            </p:cNvPr>
            <p:cNvSpPr txBox="1"/>
            <p:nvPr/>
          </p:nvSpPr>
          <p:spPr>
            <a:xfrm>
              <a:off x="5786373" y="2951230"/>
              <a:ext cx="4308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ko-KR" sz="1400" b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ko-KR" altLang="en-US" sz="1400" b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B1E3B1B-E233-4B85-895D-047537065248}"/>
                </a:ext>
              </a:extLst>
            </p:cNvPr>
            <p:cNvCxnSpPr>
              <a:cxnSpLocks/>
              <a:stCxn id="43" idx="4"/>
            </p:cNvCxnSpPr>
            <p:nvPr/>
          </p:nvCxnSpPr>
          <p:spPr>
            <a:xfrm>
              <a:off x="6362679" y="2997123"/>
              <a:ext cx="0" cy="79182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C219086A-C317-42F7-9AE7-6E0748578BB4}"/>
                </a:ext>
              </a:extLst>
            </p:cNvPr>
            <p:cNvCxnSpPr>
              <a:cxnSpLocks/>
            </p:cNvCxnSpPr>
            <p:nvPr/>
          </p:nvCxnSpPr>
          <p:spPr>
            <a:xfrm>
              <a:off x="5860926" y="3741916"/>
              <a:ext cx="50174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1C52F9-CC90-493C-81B1-A68CEEC18DDB}"/>
                </a:ext>
              </a:extLst>
            </p:cNvPr>
            <p:cNvSpPr txBox="1"/>
            <p:nvPr/>
          </p:nvSpPr>
          <p:spPr>
            <a:xfrm>
              <a:off x="5956923" y="3471725"/>
              <a:ext cx="309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kumimoji="0" lang="ko-KR" altLang="en-US" sz="1400" b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507A12F-03B2-47EA-B62E-7C823EDF0DB6}"/>
                  </a:ext>
                </a:extLst>
              </p:cNvPr>
              <p:cNvSpPr txBox="1"/>
              <p:nvPr/>
            </p:nvSpPr>
            <p:spPr>
              <a:xfrm>
                <a:off x="1552015" y="5028068"/>
                <a:ext cx="1747338" cy="4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l-GR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1400" i="1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507A12F-03B2-47EA-B62E-7C823EDF0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15" y="5028068"/>
                <a:ext cx="1747338" cy="418128"/>
              </a:xfrm>
              <a:prstGeom prst="rect">
                <a:avLst/>
              </a:prstGeom>
              <a:blipFill>
                <a:blip r:embed="rId9"/>
                <a:stretch>
                  <a:fillRect l="-699" b="-13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9F548A-38BC-4DBD-B257-9F5C6E046794}"/>
                  </a:ext>
                </a:extLst>
              </p:cNvPr>
              <p:cNvSpPr txBox="1"/>
              <p:nvPr/>
            </p:nvSpPr>
            <p:spPr>
              <a:xfrm>
                <a:off x="3558019" y="4599166"/>
                <a:ext cx="858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9F548A-38BC-4DBD-B257-9F5C6E04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019" y="4599166"/>
                <a:ext cx="858888" cy="215444"/>
              </a:xfrm>
              <a:prstGeom prst="rect">
                <a:avLst/>
              </a:prstGeom>
              <a:blipFill>
                <a:blip r:embed="rId10"/>
                <a:stretch>
                  <a:fillRect l="-1418" r="-2837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854941-4925-4FA8-92DD-5D88617967B9}"/>
                  </a:ext>
                </a:extLst>
              </p:cNvPr>
              <p:cNvSpPr txBox="1"/>
              <p:nvPr/>
            </p:nvSpPr>
            <p:spPr>
              <a:xfrm>
                <a:off x="3558019" y="5303632"/>
                <a:ext cx="8440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854941-4925-4FA8-92DD-5D8861796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019" y="5303632"/>
                <a:ext cx="844014" cy="215444"/>
              </a:xfrm>
              <a:prstGeom prst="rect">
                <a:avLst/>
              </a:prstGeom>
              <a:blipFill>
                <a:blip r:embed="rId11"/>
                <a:stretch>
                  <a:fillRect l="-1449" r="-2899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EA78A3-FBB1-4052-AD84-C6A8677BC8E4}"/>
                  </a:ext>
                </a:extLst>
              </p:cNvPr>
              <p:cNvSpPr txBox="1"/>
              <p:nvPr/>
            </p:nvSpPr>
            <p:spPr>
              <a:xfrm>
                <a:off x="9389445" y="5519076"/>
                <a:ext cx="8440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EA78A3-FBB1-4052-AD84-C6A8677BC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445" y="5519076"/>
                <a:ext cx="844014" cy="215444"/>
              </a:xfrm>
              <a:prstGeom prst="rect">
                <a:avLst/>
              </a:prstGeom>
              <a:blipFill>
                <a:blip r:embed="rId12"/>
                <a:stretch>
                  <a:fillRect l="-719" r="-2158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31A1E36-39D4-4C44-9B08-085B01B17D80}"/>
                  </a:ext>
                </a:extLst>
              </p:cNvPr>
              <p:cNvSpPr txBox="1"/>
              <p:nvPr/>
            </p:nvSpPr>
            <p:spPr>
              <a:xfrm>
                <a:off x="9992687" y="4893254"/>
                <a:ext cx="858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31A1E36-39D4-4C44-9B08-085B01B17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687" y="4893254"/>
                <a:ext cx="858888" cy="215444"/>
              </a:xfrm>
              <a:prstGeom prst="rect">
                <a:avLst/>
              </a:prstGeom>
              <a:blipFill>
                <a:blip r:embed="rId13"/>
                <a:stretch>
                  <a:fillRect l="-709" r="-283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CE6B5F-6B41-4AE3-8657-47599B7507A4}"/>
              </a:ext>
            </a:extLst>
          </p:cNvPr>
          <p:cNvSpPr/>
          <p:nvPr/>
        </p:nvSpPr>
        <p:spPr>
          <a:xfrm>
            <a:off x="853445" y="509952"/>
            <a:ext cx="10153222" cy="59006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E20AEF-081F-474C-8A54-A25BCC0E187D}"/>
                  </a:ext>
                </a:extLst>
              </p:cNvPr>
              <p:cNvSpPr txBox="1"/>
              <p:nvPr/>
            </p:nvSpPr>
            <p:spPr>
              <a:xfrm>
                <a:off x="5022210" y="5504383"/>
                <a:ext cx="19591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ko-KR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radius of the head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speed of sound in air</a:t>
                </a:r>
                <a:endPara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E20AEF-081F-474C-8A54-A25BCC0E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210" y="5504383"/>
                <a:ext cx="1959129" cy="523220"/>
              </a:xfrm>
              <a:prstGeom prst="rect">
                <a:avLst/>
              </a:prstGeom>
              <a:blipFill>
                <a:blip r:embed="rId1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498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531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D4911D3-FCF2-40DB-9DB5-CF6A0B6771EC}"/>
              </a:ext>
            </a:extLst>
          </p:cNvPr>
          <p:cNvSpPr/>
          <p:nvPr/>
        </p:nvSpPr>
        <p:spPr>
          <a:xfrm>
            <a:off x="832338" y="281354"/>
            <a:ext cx="10527324" cy="620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2F6933-52D5-4168-AA51-21EF17DF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0"/>
            <a:ext cx="51435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12CE3E-A0FE-40CC-B1E3-824A0ECA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00" y="0"/>
            <a:ext cx="51435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8D858D-A895-424F-8421-5C75356042D7}"/>
                  </a:ext>
                </a:extLst>
              </p:cNvPr>
              <p:cNvSpPr/>
              <p:nvPr/>
            </p:nvSpPr>
            <p:spPr>
              <a:xfrm>
                <a:off x="10726086" y="6470366"/>
                <a:ext cx="1465914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8D858D-A895-424F-8421-5C7535604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086" y="6470366"/>
                <a:ext cx="1465914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743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D4911D3-FCF2-40DB-9DB5-CF6A0B6771EC}"/>
              </a:ext>
            </a:extLst>
          </p:cNvPr>
          <p:cNvSpPr/>
          <p:nvPr/>
        </p:nvSpPr>
        <p:spPr>
          <a:xfrm>
            <a:off x="832338" y="281354"/>
            <a:ext cx="10527324" cy="620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B0C23-AC2A-4472-8A77-9E3BE6CB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0"/>
            <a:ext cx="51435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BD46D5-FFDD-4273-AE4D-E2B2CAE4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00" y="0"/>
            <a:ext cx="5143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04F225-C823-4CFC-9C92-E33235F6C532}"/>
              </a:ext>
            </a:extLst>
          </p:cNvPr>
          <p:cNvSpPr txBox="1"/>
          <p:nvPr/>
        </p:nvSpPr>
        <p:spPr>
          <a:xfrm>
            <a:off x="3301342" y="115343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68679-53C6-4AB2-B7FA-C201CA52E0C9}"/>
              </a:ext>
            </a:extLst>
          </p:cNvPr>
          <p:cNvSpPr txBox="1"/>
          <p:nvPr/>
        </p:nvSpPr>
        <p:spPr>
          <a:xfrm>
            <a:off x="4251356" y="3106992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8C580-26FF-4FEA-8268-E0744E84B516}"/>
              </a:ext>
            </a:extLst>
          </p:cNvPr>
          <p:cNvSpPr txBox="1"/>
          <p:nvPr/>
        </p:nvSpPr>
        <p:spPr>
          <a:xfrm>
            <a:off x="4006142" y="5156547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046F4-0A16-4FC5-B194-7B788D0D3E4A}"/>
              </a:ext>
            </a:extLst>
          </p:cNvPr>
          <p:cNvSpPr txBox="1"/>
          <p:nvPr/>
        </p:nvSpPr>
        <p:spPr>
          <a:xfrm>
            <a:off x="8390843" y="115343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9813A-6283-4B83-BF80-816D93538699}"/>
              </a:ext>
            </a:extLst>
          </p:cNvPr>
          <p:cNvSpPr txBox="1"/>
          <p:nvPr/>
        </p:nvSpPr>
        <p:spPr>
          <a:xfrm>
            <a:off x="2790072" y="321471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3D3B6A-5CC7-4F95-AAE0-B82E091D35AF}"/>
              </a:ext>
            </a:extLst>
          </p:cNvPr>
          <p:cNvSpPr txBox="1"/>
          <p:nvPr/>
        </p:nvSpPr>
        <p:spPr>
          <a:xfrm>
            <a:off x="8390843" y="321471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27FF2F-3503-4DAA-B534-F4E26FC610A1}"/>
              </a:ext>
            </a:extLst>
          </p:cNvPr>
          <p:cNvSpPr txBox="1"/>
          <p:nvPr/>
        </p:nvSpPr>
        <p:spPr>
          <a:xfrm>
            <a:off x="2790072" y="5264269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76952-2BA5-47D0-98A1-8C0AC8AB6EEF}"/>
              </a:ext>
            </a:extLst>
          </p:cNvPr>
          <p:cNvSpPr txBox="1"/>
          <p:nvPr/>
        </p:nvSpPr>
        <p:spPr>
          <a:xfrm>
            <a:off x="8390843" y="5264269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054E4E3-D3AD-46B6-BA2E-C944D9F81505}"/>
                  </a:ext>
                </a:extLst>
              </p:cNvPr>
              <p:cNvSpPr/>
              <p:nvPr/>
            </p:nvSpPr>
            <p:spPr>
              <a:xfrm>
                <a:off x="10597846" y="6476485"/>
                <a:ext cx="1594154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45,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054E4E3-D3AD-46B6-BA2E-C944D9F81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846" y="6476485"/>
                <a:ext cx="1594154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D4911D3-FCF2-40DB-9DB5-CF6A0B6771EC}"/>
              </a:ext>
            </a:extLst>
          </p:cNvPr>
          <p:cNvSpPr/>
          <p:nvPr/>
        </p:nvSpPr>
        <p:spPr>
          <a:xfrm>
            <a:off x="832338" y="281354"/>
            <a:ext cx="10527324" cy="620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9D9D8A-C848-4A2C-83CB-1AE52CB2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0"/>
            <a:ext cx="51435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84322C-98FD-40EF-B604-2B551CD2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00" y="0"/>
            <a:ext cx="5143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88AFE-7EB4-4FBA-B470-E72BEEA8C546}"/>
              </a:ext>
            </a:extLst>
          </p:cNvPr>
          <p:cNvSpPr txBox="1"/>
          <p:nvPr/>
        </p:nvSpPr>
        <p:spPr>
          <a:xfrm>
            <a:off x="3301342" y="115343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D2B06-2CD9-471F-8321-7877244E2DD6}"/>
              </a:ext>
            </a:extLst>
          </p:cNvPr>
          <p:cNvSpPr txBox="1"/>
          <p:nvPr/>
        </p:nvSpPr>
        <p:spPr>
          <a:xfrm>
            <a:off x="4251356" y="3106992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9380E-5712-41DF-B302-C272B58DD06F}"/>
              </a:ext>
            </a:extLst>
          </p:cNvPr>
          <p:cNvSpPr txBox="1"/>
          <p:nvPr/>
        </p:nvSpPr>
        <p:spPr>
          <a:xfrm>
            <a:off x="4006142" y="5156547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272E4-5C95-4EAC-A888-836D7D5318E0}"/>
              </a:ext>
            </a:extLst>
          </p:cNvPr>
          <p:cNvSpPr txBox="1"/>
          <p:nvPr/>
        </p:nvSpPr>
        <p:spPr>
          <a:xfrm>
            <a:off x="8390843" y="115343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03C76-C1B5-4950-9A44-7BD2451D8310}"/>
              </a:ext>
            </a:extLst>
          </p:cNvPr>
          <p:cNvSpPr txBox="1"/>
          <p:nvPr/>
        </p:nvSpPr>
        <p:spPr>
          <a:xfrm>
            <a:off x="2451069" y="321471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4A9CF-52A4-42FC-99F9-A45750ED733E}"/>
              </a:ext>
            </a:extLst>
          </p:cNvPr>
          <p:cNvSpPr txBox="1"/>
          <p:nvPr/>
        </p:nvSpPr>
        <p:spPr>
          <a:xfrm>
            <a:off x="7638765" y="321471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3751E-DE33-48CC-9557-A2C1FC3C34A6}"/>
              </a:ext>
            </a:extLst>
          </p:cNvPr>
          <p:cNvSpPr txBox="1"/>
          <p:nvPr/>
        </p:nvSpPr>
        <p:spPr>
          <a:xfrm>
            <a:off x="2451069" y="5264269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079D2-A3FF-4F81-9540-23D2B401FB57}"/>
              </a:ext>
            </a:extLst>
          </p:cNvPr>
          <p:cNvSpPr txBox="1"/>
          <p:nvPr/>
        </p:nvSpPr>
        <p:spPr>
          <a:xfrm>
            <a:off x="7638765" y="5264269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CC5DCD3-7703-4727-9B60-7E744ACADE40}"/>
                  </a:ext>
                </a:extLst>
              </p:cNvPr>
              <p:cNvSpPr/>
              <p:nvPr/>
            </p:nvSpPr>
            <p:spPr>
              <a:xfrm>
                <a:off x="10597846" y="6482604"/>
                <a:ext cx="1594154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90,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CC5DCD3-7703-4727-9B60-7E744ACAD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846" y="6482604"/>
                <a:ext cx="1594154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15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D4911D3-FCF2-40DB-9DB5-CF6A0B6771EC}"/>
              </a:ext>
            </a:extLst>
          </p:cNvPr>
          <p:cNvSpPr/>
          <p:nvPr/>
        </p:nvSpPr>
        <p:spPr>
          <a:xfrm>
            <a:off x="832338" y="281354"/>
            <a:ext cx="10527324" cy="620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12115-C67F-457F-8BC7-CC47099F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0"/>
            <a:ext cx="51435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6B9E5C-F936-47B5-A321-27BD98DA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00" y="0"/>
            <a:ext cx="5143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B627D-A957-40B4-B159-1C52C9B8A2DC}"/>
              </a:ext>
            </a:extLst>
          </p:cNvPr>
          <p:cNvSpPr txBox="1"/>
          <p:nvPr/>
        </p:nvSpPr>
        <p:spPr>
          <a:xfrm>
            <a:off x="3301342" y="115343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CC253-D725-49C7-B69B-F6B93919EAFD}"/>
              </a:ext>
            </a:extLst>
          </p:cNvPr>
          <p:cNvSpPr txBox="1"/>
          <p:nvPr/>
        </p:nvSpPr>
        <p:spPr>
          <a:xfrm>
            <a:off x="4251356" y="3106992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90FC2-EB46-4E0C-83E7-D9FDC6489C3B}"/>
              </a:ext>
            </a:extLst>
          </p:cNvPr>
          <p:cNvSpPr txBox="1"/>
          <p:nvPr/>
        </p:nvSpPr>
        <p:spPr>
          <a:xfrm>
            <a:off x="4006142" y="5156547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CE114-6FD8-4FDF-A5B6-EAE28A4E0066}"/>
              </a:ext>
            </a:extLst>
          </p:cNvPr>
          <p:cNvSpPr txBox="1"/>
          <p:nvPr/>
        </p:nvSpPr>
        <p:spPr>
          <a:xfrm>
            <a:off x="8390843" y="115343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1204C-5A33-4DEE-8006-AC3162B6AFE7}"/>
              </a:ext>
            </a:extLst>
          </p:cNvPr>
          <p:cNvSpPr txBox="1"/>
          <p:nvPr/>
        </p:nvSpPr>
        <p:spPr>
          <a:xfrm>
            <a:off x="2790072" y="321471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053CA-6231-4741-9EA5-DF1EA506BE41}"/>
              </a:ext>
            </a:extLst>
          </p:cNvPr>
          <p:cNvSpPr txBox="1"/>
          <p:nvPr/>
        </p:nvSpPr>
        <p:spPr>
          <a:xfrm>
            <a:off x="8390843" y="3214714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19C5B-8CE0-4BE7-8CC1-0CB761A37E94}"/>
              </a:ext>
            </a:extLst>
          </p:cNvPr>
          <p:cNvSpPr txBox="1"/>
          <p:nvPr/>
        </p:nvSpPr>
        <p:spPr>
          <a:xfrm>
            <a:off x="2790072" y="5264269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6264D-9453-4822-BFA0-36820B337B9D}"/>
              </a:ext>
            </a:extLst>
          </p:cNvPr>
          <p:cNvSpPr txBox="1"/>
          <p:nvPr/>
        </p:nvSpPr>
        <p:spPr>
          <a:xfrm>
            <a:off x="8390843" y="5264269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803B406-6F74-4EC3-A7EE-45ED67580042}"/>
                  </a:ext>
                </a:extLst>
              </p:cNvPr>
              <p:cNvSpPr/>
              <p:nvPr/>
            </p:nvSpPr>
            <p:spPr>
              <a:xfrm>
                <a:off x="10469605" y="6470366"/>
                <a:ext cx="1722395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135,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803B406-6F74-4EC3-A7EE-45ED67580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605" y="6470366"/>
                <a:ext cx="1722395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57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79B084-8570-4B9F-BF69-EAC1C38800CF}"/>
              </a:ext>
            </a:extLst>
          </p:cNvPr>
          <p:cNvSpPr/>
          <p:nvPr/>
        </p:nvSpPr>
        <p:spPr>
          <a:xfrm>
            <a:off x="1209587" y="1265689"/>
            <a:ext cx="9772826" cy="4326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30E39-5703-4325-86CE-E07D4A10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84" y="1334842"/>
            <a:ext cx="2780017" cy="41883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5723F3B-D68B-4CED-BE65-6D0BF8B4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08" y="2517106"/>
            <a:ext cx="3926164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10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551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A0B436-C2AD-491D-A18B-9AC32273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0" y="0"/>
            <a:ext cx="51435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FEA83A-42B4-42DE-9C77-17C5DB36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0" y="0"/>
            <a:ext cx="51435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4911D3-FCF2-40DB-9DB5-CF6A0B6771EC}"/>
              </a:ext>
            </a:extLst>
          </p:cNvPr>
          <p:cNvSpPr/>
          <p:nvPr/>
        </p:nvSpPr>
        <p:spPr>
          <a:xfrm>
            <a:off x="832338" y="281354"/>
            <a:ext cx="10527324" cy="620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5770590-EB40-4D71-9B13-1A086B18263E}"/>
              </a:ext>
            </a:extLst>
          </p:cNvPr>
          <p:cNvCxnSpPr>
            <a:cxnSpLocks/>
          </p:cNvCxnSpPr>
          <p:nvPr/>
        </p:nvCxnSpPr>
        <p:spPr>
          <a:xfrm>
            <a:off x="1622549" y="1256470"/>
            <a:ext cx="33984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2B2D2A-5971-435B-AF1A-48F4DD7FB8B0}"/>
              </a:ext>
            </a:extLst>
          </p:cNvPr>
          <p:cNvSpPr txBox="1"/>
          <p:nvPr/>
        </p:nvSpPr>
        <p:spPr>
          <a:xfrm>
            <a:off x="3739662" y="1481407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D2130-D09D-45CB-B398-17A6E876EEE0}"/>
              </a:ext>
            </a:extLst>
          </p:cNvPr>
          <p:cNvSpPr txBox="1"/>
          <p:nvPr/>
        </p:nvSpPr>
        <p:spPr>
          <a:xfrm>
            <a:off x="3739662" y="72412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A85D668-3F03-44F1-B2CC-B87A5507C8BE}"/>
              </a:ext>
            </a:extLst>
          </p:cNvPr>
          <p:cNvCxnSpPr>
            <a:cxnSpLocks/>
          </p:cNvCxnSpPr>
          <p:nvPr/>
        </p:nvCxnSpPr>
        <p:spPr>
          <a:xfrm>
            <a:off x="1622549" y="3313489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832F82-3516-4427-90BC-F638C154E963}"/>
              </a:ext>
            </a:extLst>
          </p:cNvPr>
          <p:cNvSpPr txBox="1"/>
          <p:nvPr/>
        </p:nvSpPr>
        <p:spPr>
          <a:xfrm>
            <a:off x="2131522" y="353604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DAA69-9523-4D8E-A8CE-F5BBE41FE9E5}"/>
              </a:ext>
            </a:extLst>
          </p:cNvPr>
          <p:cNvSpPr txBox="1"/>
          <p:nvPr/>
        </p:nvSpPr>
        <p:spPr>
          <a:xfrm>
            <a:off x="2131522" y="277876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4AB29-8C10-4F6A-844B-0D19568E966C}"/>
              </a:ext>
            </a:extLst>
          </p:cNvPr>
          <p:cNvSpPr txBox="1"/>
          <p:nvPr/>
        </p:nvSpPr>
        <p:spPr>
          <a:xfrm>
            <a:off x="3730071" y="2633671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C258F85-02D8-440E-A649-93E87AC7C900}"/>
              </a:ext>
            </a:extLst>
          </p:cNvPr>
          <p:cNvCxnSpPr>
            <a:cxnSpLocks/>
          </p:cNvCxnSpPr>
          <p:nvPr/>
        </p:nvCxnSpPr>
        <p:spPr>
          <a:xfrm>
            <a:off x="1622549" y="5368127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CAB229-A437-4D97-A4AF-2EE3019D3E2E}"/>
              </a:ext>
            </a:extLst>
          </p:cNvPr>
          <p:cNvSpPr txBox="1"/>
          <p:nvPr/>
        </p:nvSpPr>
        <p:spPr>
          <a:xfrm>
            <a:off x="2131522" y="559068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BD1D7-8C59-43AC-8E7C-EAB5C004E92C}"/>
              </a:ext>
            </a:extLst>
          </p:cNvPr>
          <p:cNvSpPr txBox="1"/>
          <p:nvPr/>
        </p:nvSpPr>
        <p:spPr>
          <a:xfrm>
            <a:off x="2131522" y="4833401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E5825-33F4-4F03-996B-8BE23A5664B9}"/>
              </a:ext>
            </a:extLst>
          </p:cNvPr>
          <p:cNvSpPr txBox="1"/>
          <p:nvPr/>
        </p:nvSpPr>
        <p:spPr>
          <a:xfrm>
            <a:off x="4006142" y="4723480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96490F6-484C-4739-906F-CB7AAC85EA5F}"/>
              </a:ext>
            </a:extLst>
          </p:cNvPr>
          <p:cNvCxnSpPr>
            <a:cxnSpLocks/>
          </p:cNvCxnSpPr>
          <p:nvPr/>
        </p:nvCxnSpPr>
        <p:spPr>
          <a:xfrm>
            <a:off x="6764808" y="1256470"/>
            <a:ext cx="33984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A109DA-515F-410D-84F7-81CEA1507D3E}"/>
              </a:ext>
            </a:extLst>
          </p:cNvPr>
          <p:cNvSpPr txBox="1"/>
          <p:nvPr/>
        </p:nvSpPr>
        <p:spPr>
          <a:xfrm>
            <a:off x="8881921" y="1481407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502C87-47AD-4587-9AAD-41B760FC5885}"/>
              </a:ext>
            </a:extLst>
          </p:cNvPr>
          <p:cNvSpPr txBox="1"/>
          <p:nvPr/>
        </p:nvSpPr>
        <p:spPr>
          <a:xfrm>
            <a:off x="8881921" y="72412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474496-7B8C-4FE9-B3F2-D51E8D11E6E9}"/>
              </a:ext>
            </a:extLst>
          </p:cNvPr>
          <p:cNvCxnSpPr>
            <a:cxnSpLocks/>
          </p:cNvCxnSpPr>
          <p:nvPr/>
        </p:nvCxnSpPr>
        <p:spPr>
          <a:xfrm>
            <a:off x="6764808" y="3313489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5E815B-2DF8-4888-B650-6C297411CD01}"/>
              </a:ext>
            </a:extLst>
          </p:cNvPr>
          <p:cNvSpPr txBox="1"/>
          <p:nvPr/>
        </p:nvSpPr>
        <p:spPr>
          <a:xfrm>
            <a:off x="7273781" y="353604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BA85B-D6AF-4B9F-B870-CAB1558CE191}"/>
              </a:ext>
            </a:extLst>
          </p:cNvPr>
          <p:cNvSpPr txBox="1"/>
          <p:nvPr/>
        </p:nvSpPr>
        <p:spPr>
          <a:xfrm>
            <a:off x="7273781" y="277876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A619E5-75E7-449C-B3F3-9B530E85F583}"/>
              </a:ext>
            </a:extLst>
          </p:cNvPr>
          <p:cNvSpPr txBox="1"/>
          <p:nvPr/>
        </p:nvSpPr>
        <p:spPr>
          <a:xfrm>
            <a:off x="8872330" y="3386940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7DCC3C-72F0-47BF-8FAC-010C1FFD2F71}"/>
              </a:ext>
            </a:extLst>
          </p:cNvPr>
          <p:cNvCxnSpPr>
            <a:cxnSpLocks/>
          </p:cNvCxnSpPr>
          <p:nvPr/>
        </p:nvCxnSpPr>
        <p:spPr>
          <a:xfrm>
            <a:off x="6764808" y="5368127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EC54F4-D58C-4FD7-8F5B-CB30357F4ABE}"/>
              </a:ext>
            </a:extLst>
          </p:cNvPr>
          <p:cNvSpPr txBox="1"/>
          <p:nvPr/>
        </p:nvSpPr>
        <p:spPr>
          <a:xfrm>
            <a:off x="7273781" y="559068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23D070-BACE-4B72-9D1B-5F98E3272F54}"/>
              </a:ext>
            </a:extLst>
          </p:cNvPr>
          <p:cNvSpPr txBox="1"/>
          <p:nvPr/>
        </p:nvSpPr>
        <p:spPr>
          <a:xfrm>
            <a:off x="7273781" y="4833401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E88330-4FA3-49BB-950F-05484897D405}"/>
              </a:ext>
            </a:extLst>
          </p:cNvPr>
          <p:cNvSpPr txBox="1"/>
          <p:nvPr/>
        </p:nvSpPr>
        <p:spPr>
          <a:xfrm>
            <a:off x="9148401" y="5428935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1C56371-C3D7-44DC-BED4-1008C72C7DA8}"/>
                  </a:ext>
                </a:extLst>
              </p:cNvPr>
              <p:cNvSpPr/>
              <p:nvPr/>
            </p:nvSpPr>
            <p:spPr>
              <a:xfrm>
                <a:off x="10751542" y="6470366"/>
                <a:ext cx="144045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,0,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1C56371-C3D7-44DC-BED4-1008C72C7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542" y="6470366"/>
                <a:ext cx="1440458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427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046E06-BD1B-4B6D-92E2-496B56F3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0" y="0"/>
            <a:ext cx="51435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F428C0-D999-4B20-AA12-F6509951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0" y="0"/>
            <a:ext cx="51435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4911D3-FCF2-40DB-9DB5-CF6A0B6771EC}"/>
              </a:ext>
            </a:extLst>
          </p:cNvPr>
          <p:cNvSpPr/>
          <p:nvPr/>
        </p:nvSpPr>
        <p:spPr>
          <a:xfrm>
            <a:off x="832338" y="281354"/>
            <a:ext cx="10527324" cy="620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2D2A-5971-435B-AF1A-48F4DD7FB8B0}"/>
              </a:ext>
            </a:extLst>
          </p:cNvPr>
          <p:cNvSpPr txBox="1"/>
          <p:nvPr/>
        </p:nvSpPr>
        <p:spPr>
          <a:xfrm>
            <a:off x="3739662" y="1481407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D2130-D09D-45CB-B398-17A6E876EEE0}"/>
              </a:ext>
            </a:extLst>
          </p:cNvPr>
          <p:cNvSpPr txBox="1"/>
          <p:nvPr/>
        </p:nvSpPr>
        <p:spPr>
          <a:xfrm>
            <a:off x="3739662" y="72412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A85D668-3F03-44F1-B2CC-B87A5507C8BE}"/>
              </a:ext>
            </a:extLst>
          </p:cNvPr>
          <p:cNvCxnSpPr>
            <a:cxnSpLocks/>
          </p:cNvCxnSpPr>
          <p:nvPr/>
        </p:nvCxnSpPr>
        <p:spPr>
          <a:xfrm>
            <a:off x="1622549" y="3313489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832F82-3516-4427-90BC-F638C154E963}"/>
              </a:ext>
            </a:extLst>
          </p:cNvPr>
          <p:cNvSpPr txBox="1"/>
          <p:nvPr/>
        </p:nvSpPr>
        <p:spPr>
          <a:xfrm>
            <a:off x="2131522" y="353604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DAA69-9523-4D8E-A8CE-F5BBE41FE9E5}"/>
              </a:ext>
            </a:extLst>
          </p:cNvPr>
          <p:cNvSpPr txBox="1"/>
          <p:nvPr/>
        </p:nvSpPr>
        <p:spPr>
          <a:xfrm>
            <a:off x="2131522" y="277876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4AB29-8C10-4F6A-844B-0D19568E966C}"/>
              </a:ext>
            </a:extLst>
          </p:cNvPr>
          <p:cNvSpPr txBox="1"/>
          <p:nvPr/>
        </p:nvSpPr>
        <p:spPr>
          <a:xfrm>
            <a:off x="4253715" y="2633671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C258F85-02D8-440E-A649-93E87AC7C900}"/>
              </a:ext>
            </a:extLst>
          </p:cNvPr>
          <p:cNvCxnSpPr>
            <a:cxnSpLocks/>
          </p:cNvCxnSpPr>
          <p:nvPr/>
        </p:nvCxnSpPr>
        <p:spPr>
          <a:xfrm>
            <a:off x="1622549" y="5368127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CAB229-A437-4D97-A4AF-2EE3019D3E2E}"/>
              </a:ext>
            </a:extLst>
          </p:cNvPr>
          <p:cNvSpPr txBox="1"/>
          <p:nvPr/>
        </p:nvSpPr>
        <p:spPr>
          <a:xfrm>
            <a:off x="2131522" y="559068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BD1D7-8C59-43AC-8E7C-EAB5C004E92C}"/>
              </a:ext>
            </a:extLst>
          </p:cNvPr>
          <p:cNvSpPr txBox="1"/>
          <p:nvPr/>
        </p:nvSpPr>
        <p:spPr>
          <a:xfrm>
            <a:off x="2131522" y="4833401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E5825-33F4-4F03-996B-8BE23A5664B9}"/>
              </a:ext>
            </a:extLst>
          </p:cNvPr>
          <p:cNvSpPr txBox="1"/>
          <p:nvPr/>
        </p:nvSpPr>
        <p:spPr>
          <a:xfrm>
            <a:off x="4006142" y="4723480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A109DA-515F-410D-84F7-81CEA1507D3E}"/>
              </a:ext>
            </a:extLst>
          </p:cNvPr>
          <p:cNvSpPr txBox="1"/>
          <p:nvPr/>
        </p:nvSpPr>
        <p:spPr>
          <a:xfrm>
            <a:off x="8881921" y="1481407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502C87-47AD-4587-9AAD-41B760FC5885}"/>
              </a:ext>
            </a:extLst>
          </p:cNvPr>
          <p:cNvSpPr txBox="1"/>
          <p:nvPr/>
        </p:nvSpPr>
        <p:spPr>
          <a:xfrm>
            <a:off x="8881921" y="72412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474496-7B8C-4FE9-B3F2-D51E8D11E6E9}"/>
              </a:ext>
            </a:extLst>
          </p:cNvPr>
          <p:cNvCxnSpPr>
            <a:cxnSpLocks/>
          </p:cNvCxnSpPr>
          <p:nvPr/>
        </p:nvCxnSpPr>
        <p:spPr>
          <a:xfrm>
            <a:off x="6764808" y="3313489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5E815B-2DF8-4888-B650-6C297411CD01}"/>
              </a:ext>
            </a:extLst>
          </p:cNvPr>
          <p:cNvSpPr txBox="1"/>
          <p:nvPr/>
        </p:nvSpPr>
        <p:spPr>
          <a:xfrm>
            <a:off x="7273781" y="353604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BA85B-D6AF-4B9F-B870-CAB1558CE191}"/>
              </a:ext>
            </a:extLst>
          </p:cNvPr>
          <p:cNvSpPr txBox="1"/>
          <p:nvPr/>
        </p:nvSpPr>
        <p:spPr>
          <a:xfrm>
            <a:off x="7273781" y="277876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A619E5-75E7-449C-B3F3-9B530E85F583}"/>
              </a:ext>
            </a:extLst>
          </p:cNvPr>
          <p:cNvSpPr txBox="1"/>
          <p:nvPr/>
        </p:nvSpPr>
        <p:spPr>
          <a:xfrm>
            <a:off x="9395974" y="3386940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7DCC3C-72F0-47BF-8FAC-010C1FFD2F71}"/>
              </a:ext>
            </a:extLst>
          </p:cNvPr>
          <p:cNvCxnSpPr>
            <a:cxnSpLocks/>
          </p:cNvCxnSpPr>
          <p:nvPr/>
        </p:nvCxnSpPr>
        <p:spPr>
          <a:xfrm>
            <a:off x="6764808" y="5368127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EC54F4-D58C-4FD7-8F5B-CB30357F4ABE}"/>
              </a:ext>
            </a:extLst>
          </p:cNvPr>
          <p:cNvSpPr txBox="1"/>
          <p:nvPr/>
        </p:nvSpPr>
        <p:spPr>
          <a:xfrm>
            <a:off x="7273781" y="559068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23D070-BACE-4B72-9D1B-5F98E3272F54}"/>
              </a:ext>
            </a:extLst>
          </p:cNvPr>
          <p:cNvSpPr txBox="1"/>
          <p:nvPr/>
        </p:nvSpPr>
        <p:spPr>
          <a:xfrm>
            <a:off x="7273781" y="4833401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E88330-4FA3-49BB-950F-05484897D405}"/>
              </a:ext>
            </a:extLst>
          </p:cNvPr>
          <p:cNvSpPr txBox="1"/>
          <p:nvPr/>
        </p:nvSpPr>
        <p:spPr>
          <a:xfrm>
            <a:off x="9148401" y="5428935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DF2EA7C-BFBF-43DE-8024-CFF0EAE1B629}"/>
              </a:ext>
            </a:extLst>
          </p:cNvPr>
          <p:cNvCxnSpPr>
            <a:cxnSpLocks/>
          </p:cNvCxnSpPr>
          <p:nvPr/>
        </p:nvCxnSpPr>
        <p:spPr>
          <a:xfrm>
            <a:off x="1622549" y="1256470"/>
            <a:ext cx="33984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86C001D-3E80-4FDF-B0CE-363255D3CE3B}"/>
              </a:ext>
            </a:extLst>
          </p:cNvPr>
          <p:cNvCxnSpPr>
            <a:cxnSpLocks/>
          </p:cNvCxnSpPr>
          <p:nvPr/>
        </p:nvCxnSpPr>
        <p:spPr>
          <a:xfrm>
            <a:off x="6764808" y="1256470"/>
            <a:ext cx="33984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77CEA43-2DFD-45AB-AD2C-CB042A0956BE}"/>
                  </a:ext>
                </a:extLst>
              </p:cNvPr>
              <p:cNvSpPr/>
              <p:nvPr/>
            </p:nvSpPr>
            <p:spPr>
              <a:xfrm>
                <a:off x="10623302" y="6476485"/>
                <a:ext cx="156869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,30,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77CEA43-2DFD-45AB-AD2C-CB042A095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302" y="6476485"/>
                <a:ext cx="1568698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111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9AD9D9-1961-472D-9F41-4E0FB29F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0" y="0"/>
            <a:ext cx="51435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4081D3-2DD7-42BF-9E51-7FC21FEB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0" y="0"/>
            <a:ext cx="51435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4911D3-FCF2-40DB-9DB5-CF6A0B6771EC}"/>
              </a:ext>
            </a:extLst>
          </p:cNvPr>
          <p:cNvSpPr/>
          <p:nvPr/>
        </p:nvSpPr>
        <p:spPr>
          <a:xfrm>
            <a:off x="832338" y="281354"/>
            <a:ext cx="10527324" cy="620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B2D2A-5971-435B-AF1A-48F4DD7FB8B0}"/>
              </a:ext>
            </a:extLst>
          </p:cNvPr>
          <p:cNvSpPr txBox="1"/>
          <p:nvPr/>
        </p:nvSpPr>
        <p:spPr>
          <a:xfrm>
            <a:off x="3739662" y="1481407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D2130-D09D-45CB-B398-17A6E876EEE0}"/>
              </a:ext>
            </a:extLst>
          </p:cNvPr>
          <p:cNvSpPr txBox="1"/>
          <p:nvPr/>
        </p:nvSpPr>
        <p:spPr>
          <a:xfrm>
            <a:off x="3739662" y="72412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A85D668-3F03-44F1-B2CC-B87A5507C8BE}"/>
              </a:ext>
            </a:extLst>
          </p:cNvPr>
          <p:cNvCxnSpPr>
            <a:cxnSpLocks/>
          </p:cNvCxnSpPr>
          <p:nvPr/>
        </p:nvCxnSpPr>
        <p:spPr>
          <a:xfrm>
            <a:off x="1622549" y="3313489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832F82-3516-4427-90BC-F638C154E963}"/>
              </a:ext>
            </a:extLst>
          </p:cNvPr>
          <p:cNvSpPr txBox="1"/>
          <p:nvPr/>
        </p:nvSpPr>
        <p:spPr>
          <a:xfrm>
            <a:off x="2131522" y="353604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DAA69-9523-4D8E-A8CE-F5BBE41FE9E5}"/>
              </a:ext>
            </a:extLst>
          </p:cNvPr>
          <p:cNvSpPr txBox="1"/>
          <p:nvPr/>
        </p:nvSpPr>
        <p:spPr>
          <a:xfrm>
            <a:off x="2131522" y="277876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C258F85-02D8-440E-A649-93E87AC7C900}"/>
              </a:ext>
            </a:extLst>
          </p:cNvPr>
          <p:cNvCxnSpPr>
            <a:cxnSpLocks/>
          </p:cNvCxnSpPr>
          <p:nvPr/>
        </p:nvCxnSpPr>
        <p:spPr>
          <a:xfrm>
            <a:off x="1622549" y="5368127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CAB229-A437-4D97-A4AF-2EE3019D3E2E}"/>
              </a:ext>
            </a:extLst>
          </p:cNvPr>
          <p:cNvSpPr txBox="1"/>
          <p:nvPr/>
        </p:nvSpPr>
        <p:spPr>
          <a:xfrm>
            <a:off x="2131522" y="559068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BD1D7-8C59-43AC-8E7C-EAB5C004E92C}"/>
              </a:ext>
            </a:extLst>
          </p:cNvPr>
          <p:cNvSpPr txBox="1"/>
          <p:nvPr/>
        </p:nvSpPr>
        <p:spPr>
          <a:xfrm>
            <a:off x="2131522" y="4833401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E5825-33F4-4F03-996B-8BE23A5664B9}"/>
              </a:ext>
            </a:extLst>
          </p:cNvPr>
          <p:cNvSpPr txBox="1"/>
          <p:nvPr/>
        </p:nvSpPr>
        <p:spPr>
          <a:xfrm>
            <a:off x="4006142" y="4723480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A109DA-515F-410D-84F7-81CEA1507D3E}"/>
              </a:ext>
            </a:extLst>
          </p:cNvPr>
          <p:cNvSpPr txBox="1"/>
          <p:nvPr/>
        </p:nvSpPr>
        <p:spPr>
          <a:xfrm>
            <a:off x="8881921" y="1481407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502C87-47AD-4587-9AAD-41B760FC5885}"/>
              </a:ext>
            </a:extLst>
          </p:cNvPr>
          <p:cNvSpPr txBox="1"/>
          <p:nvPr/>
        </p:nvSpPr>
        <p:spPr>
          <a:xfrm>
            <a:off x="8881921" y="72412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474496-7B8C-4FE9-B3F2-D51E8D11E6E9}"/>
              </a:ext>
            </a:extLst>
          </p:cNvPr>
          <p:cNvCxnSpPr>
            <a:cxnSpLocks/>
          </p:cNvCxnSpPr>
          <p:nvPr/>
        </p:nvCxnSpPr>
        <p:spPr>
          <a:xfrm>
            <a:off x="6764808" y="3313489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5E815B-2DF8-4888-B650-6C297411CD01}"/>
              </a:ext>
            </a:extLst>
          </p:cNvPr>
          <p:cNvSpPr txBox="1"/>
          <p:nvPr/>
        </p:nvSpPr>
        <p:spPr>
          <a:xfrm>
            <a:off x="7273781" y="3536045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BA85B-D6AF-4B9F-B870-CAB1558CE191}"/>
              </a:ext>
            </a:extLst>
          </p:cNvPr>
          <p:cNvSpPr txBox="1"/>
          <p:nvPr/>
        </p:nvSpPr>
        <p:spPr>
          <a:xfrm>
            <a:off x="7273781" y="277876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7DCC3C-72F0-47BF-8FAC-010C1FFD2F71}"/>
              </a:ext>
            </a:extLst>
          </p:cNvPr>
          <p:cNvCxnSpPr>
            <a:cxnSpLocks/>
          </p:cNvCxnSpPr>
          <p:nvPr/>
        </p:nvCxnSpPr>
        <p:spPr>
          <a:xfrm>
            <a:off x="6764808" y="5368127"/>
            <a:ext cx="3482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EC54F4-D58C-4FD7-8F5B-CB30357F4ABE}"/>
              </a:ext>
            </a:extLst>
          </p:cNvPr>
          <p:cNvSpPr txBox="1"/>
          <p:nvPr/>
        </p:nvSpPr>
        <p:spPr>
          <a:xfrm>
            <a:off x="7273781" y="5590683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23D070-BACE-4B72-9D1B-5F98E3272F54}"/>
              </a:ext>
            </a:extLst>
          </p:cNvPr>
          <p:cNvSpPr txBox="1"/>
          <p:nvPr/>
        </p:nvSpPr>
        <p:spPr>
          <a:xfrm>
            <a:off x="7273781" y="4833401"/>
            <a:ext cx="1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Ipsilateral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E88330-4FA3-49BB-950F-05484897D405}"/>
              </a:ext>
            </a:extLst>
          </p:cNvPr>
          <p:cNvSpPr txBox="1"/>
          <p:nvPr/>
        </p:nvSpPr>
        <p:spPr>
          <a:xfrm>
            <a:off x="9148401" y="5428935"/>
            <a:ext cx="119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phase change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CEEDC6-5BC1-4752-A7B5-EA3891AF5A3E}"/>
              </a:ext>
            </a:extLst>
          </p:cNvPr>
          <p:cNvSpPr txBox="1"/>
          <p:nvPr/>
        </p:nvSpPr>
        <p:spPr>
          <a:xfrm>
            <a:off x="4253715" y="2633671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4ED11F-F70E-4A3D-A254-338EB02BCEEB}"/>
              </a:ext>
            </a:extLst>
          </p:cNvPr>
          <p:cNvSpPr txBox="1"/>
          <p:nvPr/>
        </p:nvSpPr>
        <p:spPr>
          <a:xfrm>
            <a:off x="9395974" y="3386940"/>
            <a:ext cx="936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shadow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06EFBC-391E-45B3-89B0-16164BFA5340}"/>
              </a:ext>
            </a:extLst>
          </p:cNvPr>
          <p:cNvCxnSpPr>
            <a:cxnSpLocks/>
          </p:cNvCxnSpPr>
          <p:nvPr/>
        </p:nvCxnSpPr>
        <p:spPr>
          <a:xfrm>
            <a:off x="1622549" y="1256470"/>
            <a:ext cx="33984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6048D92-63EE-4132-89B1-658744D7D60C}"/>
              </a:ext>
            </a:extLst>
          </p:cNvPr>
          <p:cNvCxnSpPr>
            <a:cxnSpLocks/>
          </p:cNvCxnSpPr>
          <p:nvPr/>
        </p:nvCxnSpPr>
        <p:spPr>
          <a:xfrm>
            <a:off x="6764808" y="1256470"/>
            <a:ext cx="33984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DA4314D-17F1-4704-BBFF-0C8A2A54CA9E}"/>
                  </a:ext>
                </a:extLst>
              </p:cNvPr>
              <p:cNvSpPr/>
              <p:nvPr/>
            </p:nvSpPr>
            <p:spPr>
              <a:xfrm>
                <a:off x="10623302" y="6470366"/>
                <a:ext cx="156869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,60,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DA4314D-17F1-4704-BBFF-0C8A2A54C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302" y="6470366"/>
                <a:ext cx="1568698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405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D4911D3-FCF2-40DB-9DB5-CF6A0B6771EC}"/>
              </a:ext>
            </a:extLst>
          </p:cNvPr>
          <p:cNvSpPr/>
          <p:nvPr/>
        </p:nvSpPr>
        <p:spPr>
          <a:xfrm>
            <a:off x="832338" y="281354"/>
            <a:ext cx="10527324" cy="6207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FC7D28-BE31-47C0-BD4E-BA022D586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0"/>
            <a:ext cx="51435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0371B1-13B4-4980-8882-1410834C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00" y="0"/>
            <a:ext cx="51435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B2C8200-CE9D-4669-9679-D7169C302073}"/>
                  </a:ext>
                </a:extLst>
              </p:cNvPr>
              <p:cNvSpPr/>
              <p:nvPr/>
            </p:nvSpPr>
            <p:spPr>
              <a:xfrm>
                <a:off x="10623302" y="6470366"/>
                <a:ext cx="156869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,90,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B2C8200-CE9D-4669-9679-D7169C302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302" y="6470366"/>
                <a:ext cx="1568698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278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830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그림 127">
            <a:extLst>
              <a:ext uri="{FF2B5EF4-FFF2-40B4-BE49-F238E27FC236}">
                <a16:creationId xmlns:a16="http://schemas.microsoft.com/office/drawing/2014/main" id="{6B346A1B-CD1E-4DC4-AF0B-191D425B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37"/>
          <a:stretch/>
        </p:blipFill>
        <p:spPr>
          <a:xfrm>
            <a:off x="6096000" y="1762125"/>
            <a:ext cx="4494051" cy="333375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E6BFB112-9841-4628-AF1C-A56F4C50A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"/>
          <a:stretch/>
        </p:blipFill>
        <p:spPr>
          <a:xfrm>
            <a:off x="1601949" y="1762125"/>
            <a:ext cx="4494051" cy="3333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5696D-8240-4EED-97BD-D5CD4FB79626}"/>
              </a:ext>
            </a:extLst>
          </p:cNvPr>
          <p:cNvSpPr txBox="1"/>
          <p:nvPr/>
        </p:nvSpPr>
        <p:spPr>
          <a:xfrm>
            <a:off x="4943866" y="1214001"/>
            <a:ext cx="230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Causal </a:t>
            </a:r>
            <a:r>
              <a:rPr lang="en-US" altLang="ko-KR" sz="1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HRTF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168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991F67-0E54-405F-9BB3-63C11404E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9"/>
          <a:stretch/>
        </p:blipFill>
        <p:spPr>
          <a:xfrm>
            <a:off x="1597274" y="1762125"/>
            <a:ext cx="4498726" cy="3333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C26663-BED5-4829-B390-09534DF6E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62"/>
          <a:stretch/>
        </p:blipFill>
        <p:spPr>
          <a:xfrm>
            <a:off x="6096000" y="1762125"/>
            <a:ext cx="4454769" cy="3333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27AA2-D845-45D2-80B8-9CD510E231C5}"/>
              </a:ext>
            </a:extLst>
          </p:cNvPr>
          <p:cNvSpPr txBox="1"/>
          <p:nvPr/>
        </p:nvSpPr>
        <p:spPr>
          <a:xfrm>
            <a:off x="4943866" y="1214001"/>
            <a:ext cx="230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Non-c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ausal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HRTF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48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415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5619ED-9D72-4AFE-9EEC-9057C542F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30"/>
          <a:stretch/>
        </p:blipFill>
        <p:spPr>
          <a:xfrm>
            <a:off x="6096000" y="1762125"/>
            <a:ext cx="4489622" cy="3333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7DDA1A-102A-46E1-950F-B647A74E6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30"/>
          <a:stretch/>
        </p:blipFill>
        <p:spPr>
          <a:xfrm>
            <a:off x="1606378" y="1762125"/>
            <a:ext cx="4489622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26C6A14-DAED-4A5A-B56F-BA3026E866C8}"/>
              </a:ext>
            </a:extLst>
          </p:cNvPr>
          <p:cNvGrpSpPr/>
          <p:nvPr/>
        </p:nvGrpSpPr>
        <p:grpSpPr>
          <a:xfrm>
            <a:off x="4923202" y="892543"/>
            <a:ext cx="2777720" cy="4177932"/>
            <a:chOff x="4923202" y="892543"/>
            <a:chExt cx="2777720" cy="417793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6537CAE-E582-4F08-A113-087771AD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746" y="2837243"/>
              <a:ext cx="2129308" cy="2078863"/>
            </a:xfrm>
            <a:prstGeom prst="rect">
              <a:avLst/>
            </a:prstGeom>
          </p:spPr>
        </p:pic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F160B01-A50D-4E36-9397-AC7DBC5D9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333626"/>
              <a:ext cx="0" cy="2736849"/>
            </a:xfrm>
            <a:prstGeom prst="line">
              <a:avLst/>
            </a:prstGeom>
            <a:ln w="31750">
              <a:solidFill>
                <a:srgbClr val="0066FF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414372F-6C40-4B18-BA1C-8AC9A99F65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9680" y="3990975"/>
              <a:ext cx="2072640" cy="0"/>
            </a:xfrm>
            <a:prstGeom prst="line">
              <a:avLst/>
            </a:prstGeom>
            <a:ln w="31750">
              <a:solidFill>
                <a:srgbClr val="0066FF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AFDFF60-9256-45DB-B716-5B2C18CEE3B8}"/>
                </a:ext>
              </a:extLst>
            </p:cNvPr>
            <p:cNvSpPr/>
            <p:nvPr/>
          </p:nvSpPr>
          <p:spPr>
            <a:xfrm>
              <a:off x="7469123" y="1006363"/>
              <a:ext cx="117234" cy="1172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A9A730F-D8A7-40EF-BD48-480EB4115576}"/>
                </a:ext>
              </a:extLst>
            </p:cNvPr>
            <p:cNvSpPr/>
            <p:nvPr/>
          </p:nvSpPr>
          <p:spPr>
            <a:xfrm>
              <a:off x="6053137" y="3948112"/>
              <a:ext cx="85726" cy="857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03B0CEA-FB8F-4184-8AB0-2FA9635CB644}"/>
                </a:ext>
              </a:extLst>
            </p:cNvPr>
            <p:cNvSpPr/>
            <p:nvPr/>
          </p:nvSpPr>
          <p:spPr>
            <a:xfrm>
              <a:off x="5305424" y="3948112"/>
              <a:ext cx="85726" cy="857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18F4466-07E5-49F7-9816-849ED40EAA6B}"/>
                </a:ext>
              </a:extLst>
            </p:cNvPr>
            <p:cNvSpPr/>
            <p:nvPr/>
          </p:nvSpPr>
          <p:spPr>
            <a:xfrm>
              <a:off x="6815136" y="3948112"/>
              <a:ext cx="85726" cy="857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9EFF984D-F71E-458C-8682-667DF4E52408}"/>
                </a:ext>
              </a:extLst>
            </p:cNvPr>
            <p:cNvCxnSpPr>
              <a:cxnSpLocks/>
              <a:stCxn id="60" idx="3"/>
              <a:endCxn id="61" idx="7"/>
            </p:cNvCxnSpPr>
            <p:nvPr/>
          </p:nvCxnSpPr>
          <p:spPr>
            <a:xfrm flipH="1">
              <a:off x="6126309" y="1106428"/>
              <a:ext cx="1359983" cy="2854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66A2BC9F-1FFE-4EFC-AC20-8F9848C2A4AB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5619750" y="1106428"/>
              <a:ext cx="1866542" cy="21754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C25764B4-1824-4AE2-A122-B630089D6F73}"/>
                </a:ext>
              </a:extLst>
            </p:cNvPr>
            <p:cNvCxnSpPr>
              <a:cxnSpLocks/>
              <a:stCxn id="60" idx="3"/>
              <a:endCxn id="63" idx="0"/>
            </p:cNvCxnSpPr>
            <p:nvPr/>
          </p:nvCxnSpPr>
          <p:spPr>
            <a:xfrm flipH="1">
              <a:off x="6857999" y="1106428"/>
              <a:ext cx="628293" cy="28416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원호 109">
              <a:extLst>
                <a:ext uri="{FF2B5EF4-FFF2-40B4-BE49-F238E27FC236}">
                  <a16:creationId xmlns:a16="http://schemas.microsoft.com/office/drawing/2014/main" id="{290E7BBB-3A3E-4091-B2FC-A12BD771F8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3277" y="3521075"/>
              <a:ext cx="945446" cy="945446"/>
            </a:xfrm>
            <a:prstGeom prst="arc">
              <a:avLst>
                <a:gd name="adj1" fmla="val 16200000"/>
                <a:gd name="adj2" fmla="val 17805523"/>
              </a:avLst>
            </a:prstGeom>
            <a:ln w="19050">
              <a:solidFill>
                <a:srgbClr val="00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D89306F-8390-4DAB-9B8E-4D83CE9EDCDB}"/>
                    </a:ext>
                  </a:extLst>
                </p:cNvPr>
                <p:cNvSpPr txBox="1"/>
                <p:nvPr/>
              </p:nvSpPr>
              <p:spPr>
                <a:xfrm>
                  <a:off x="6032144" y="3138607"/>
                  <a:ext cx="50409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ko-KR" alt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16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D89306F-8390-4DAB-9B8E-4D83CE9ED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144" y="3138607"/>
                  <a:ext cx="504099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35BED1B-697D-4F12-B2C5-DC2BC4302190}"/>
                </a:ext>
              </a:extLst>
            </p:cNvPr>
            <p:cNvSpPr txBox="1"/>
            <p:nvPr/>
          </p:nvSpPr>
          <p:spPr>
            <a:xfrm>
              <a:off x="7172145" y="2292207"/>
              <a:ext cx="528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ko-KR" sz="1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ko-KR" alt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F5A81F0-F509-4CDE-9562-B78B1593AA06}"/>
                </a:ext>
              </a:extLst>
            </p:cNvPr>
            <p:cNvSpPr txBox="1"/>
            <p:nvPr/>
          </p:nvSpPr>
          <p:spPr>
            <a:xfrm>
              <a:off x="6064919" y="3985933"/>
              <a:ext cx="4308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ko-KR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ko-KR" alt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6C235D-79AD-480D-ADB1-A6CFC1D2664C}"/>
                </a:ext>
              </a:extLst>
            </p:cNvPr>
            <p:cNvSpPr txBox="1"/>
            <p:nvPr/>
          </p:nvSpPr>
          <p:spPr>
            <a:xfrm>
              <a:off x="4923202" y="3985933"/>
              <a:ext cx="4308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ko-KR" sz="1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ko-KR" alt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CD95390-B44E-4A08-B121-1EA54AC3BCB1}"/>
                </a:ext>
              </a:extLst>
            </p:cNvPr>
            <p:cNvSpPr txBox="1"/>
            <p:nvPr/>
          </p:nvSpPr>
          <p:spPr>
            <a:xfrm>
              <a:off x="6863898" y="3985933"/>
              <a:ext cx="4308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ko-KR" sz="1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ko-KR" alt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7501C4B-89D9-4D68-878E-5E2369EB4DE6}"/>
                </a:ext>
              </a:extLst>
            </p:cNvPr>
            <p:cNvSpPr txBox="1"/>
            <p:nvPr/>
          </p:nvSpPr>
          <p:spPr>
            <a:xfrm>
              <a:off x="6035040" y="1878283"/>
              <a:ext cx="528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ko-KR" sz="1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ko-KR" alt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E7F489-F412-4C26-8A0F-54571BC9DD34}"/>
                    </a:ext>
                  </a:extLst>
                </p:cNvPr>
                <p:cNvSpPr txBox="1"/>
                <p:nvPr/>
              </p:nvSpPr>
              <p:spPr>
                <a:xfrm>
                  <a:off x="6383877" y="892543"/>
                  <a:ext cx="1173830" cy="250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600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altLang="ko-KR" sz="160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E7F489-F412-4C26-8A0F-54571BC9D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3877" y="892543"/>
                  <a:ext cx="1173830" cy="250903"/>
                </a:xfrm>
                <a:prstGeom prst="rect">
                  <a:avLst/>
                </a:prstGeom>
                <a:blipFill>
                  <a:blip r:embed="rId4"/>
                  <a:stretch>
                    <a:fillRect b="-309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3695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845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71CF44-76F0-4D78-A9AD-D5F088934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2"/>
          <a:stretch/>
        </p:blipFill>
        <p:spPr>
          <a:xfrm>
            <a:off x="6096000" y="1762125"/>
            <a:ext cx="4550019" cy="3333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DBD709-FBEC-4E16-B780-1B84374AB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2"/>
          <a:stretch/>
        </p:blipFill>
        <p:spPr>
          <a:xfrm>
            <a:off x="1545981" y="1762125"/>
            <a:ext cx="4550019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99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095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291F69-A93A-4C7D-9BBC-09B309CD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5B461F6-3230-4BEA-940A-E53310FE6A0D}"/>
              </a:ext>
            </a:extLst>
          </p:cNvPr>
          <p:cNvCxnSpPr/>
          <p:nvPr/>
        </p:nvCxnSpPr>
        <p:spPr>
          <a:xfrm>
            <a:off x="4273062" y="1805354"/>
            <a:ext cx="0" cy="3071446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9627D7-C7D4-4784-B62F-83632CE97C73}"/>
              </a:ext>
            </a:extLst>
          </p:cNvPr>
          <p:cNvCxnSpPr/>
          <p:nvPr/>
        </p:nvCxnSpPr>
        <p:spPr>
          <a:xfrm>
            <a:off x="5990493" y="1805354"/>
            <a:ext cx="0" cy="3071446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7DF024-6570-43F9-AB76-B66DD9CB4659}"/>
              </a:ext>
            </a:extLst>
          </p:cNvPr>
          <p:cNvSpPr txBox="1"/>
          <p:nvPr/>
        </p:nvSpPr>
        <p:spPr>
          <a:xfrm>
            <a:off x="4012223" y="1463891"/>
            <a:ext cx="5216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AF58D-DA51-4BBD-87C1-3E1DB83690BA}"/>
              </a:ext>
            </a:extLst>
          </p:cNvPr>
          <p:cNvSpPr txBox="1"/>
          <p:nvPr/>
        </p:nvSpPr>
        <p:spPr>
          <a:xfrm>
            <a:off x="5729654" y="1463891"/>
            <a:ext cx="5216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592BC-D4A4-4FE8-9F7B-2DF14F165918}"/>
              </a:ext>
            </a:extLst>
          </p:cNvPr>
          <p:cNvSpPr txBox="1"/>
          <p:nvPr/>
        </p:nvSpPr>
        <p:spPr>
          <a:xfrm>
            <a:off x="5111816" y="1463891"/>
            <a:ext cx="5216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99C1031E-1058-47FA-A2CB-20476FDD0C6B}"/>
              </a:ext>
            </a:extLst>
          </p:cNvPr>
          <p:cNvSpPr/>
          <p:nvPr/>
        </p:nvSpPr>
        <p:spPr>
          <a:xfrm>
            <a:off x="6509633" y="1816443"/>
            <a:ext cx="632615" cy="3064476"/>
          </a:xfrm>
          <a:custGeom>
            <a:avLst/>
            <a:gdLst>
              <a:gd name="connsiteX0" fmla="*/ 416329 w 632615"/>
              <a:gd name="connsiteY0" fmla="*/ 3064476 h 3064476"/>
              <a:gd name="connsiteX1" fmla="*/ 317475 w 632615"/>
              <a:gd name="connsiteY1" fmla="*/ 2940908 h 3064476"/>
              <a:gd name="connsiteX2" fmla="*/ 218621 w 632615"/>
              <a:gd name="connsiteY2" fmla="*/ 2718487 h 3064476"/>
              <a:gd name="connsiteX3" fmla="*/ 163016 w 632615"/>
              <a:gd name="connsiteY3" fmla="*/ 2557849 h 3064476"/>
              <a:gd name="connsiteX4" fmla="*/ 144481 w 632615"/>
              <a:gd name="connsiteY4" fmla="*/ 2446638 h 3064476"/>
              <a:gd name="connsiteX5" fmla="*/ 181551 w 632615"/>
              <a:gd name="connsiteY5" fmla="*/ 2335427 h 3064476"/>
              <a:gd name="connsiteX6" fmla="*/ 274226 w 632615"/>
              <a:gd name="connsiteY6" fmla="*/ 2199503 h 3064476"/>
              <a:gd name="connsiteX7" fmla="*/ 478113 w 632615"/>
              <a:gd name="connsiteY7" fmla="*/ 1902941 h 3064476"/>
              <a:gd name="connsiteX8" fmla="*/ 589324 w 632615"/>
              <a:gd name="connsiteY8" fmla="*/ 1779373 h 3064476"/>
              <a:gd name="connsiteX9" fmla="*/ 632572 w 632615"/>
              <a:gd name="connsiteY9" fmla="*/ 1606379 h 3064476"/>
              <a:gd name="connsiteX10" fmla="*/ 595502 w 632615"/>
              <a:gd name="connsiteY10" fmla="*/ 1519881 h 3064476"/>
              <a:gd name="connsiteX11" fmla="*/ 509005 w 632615"/>
              <a:gd name="connsiteY11" fmla="*/ 1383957 h 3064476"/>
              <a:gd name="connsiteX12" fmla="*/ 169194 w 632615"/>
              <a:gd name="connsiteY12" fmla="*/ 976184 h 3064476"/>
              <a:gd name="connsiteX13" fmla="*/ 101232 w 632615"/>
              <a:gd name="connsiteY13" fmla="*/ 858795 h 3064476"/>
              <a:gd name="connsiteX14" fmla="*/ 8556 w 632615"/>
              <a:gd name="connsiteY14" fmla="*/ 630195 h 3064476"/>
              <a:gd name="connsiteX15" fmla="*/ 20913 w 632615"/>
              <a:gd name="connsiteY15" fmla="*/ 518984 h 3064476"/>
              <a:gd name="connsiteX16" fmla="*/ 156837 w 632615"/>
              <a:gd name="connsiteY16" fmla="*/ 420130 h 3064476"/>
              <a:gd name="connsiteX17" fmla="*/ 305118 w 632615"/>
              <a:gd name="connsiteY17" fmla="*/ 321276 h 3064476"/>
              <a:gd name="connsiteX18" fmla="*/ 354545 w 632615"/>
              <a:gd name="connsiteY18" fmla="*/ 271849 h 3064476"/>
              <a:gd name="connsiteX19" fmla="*/ 403972 w 632615"/>
              <a:gd name="connsiteY19" fmla="*/ 203887 h 3064476"/>
              <a:gd name="connsiteX20" fmla="*/ 373081 w 632615"/>
              <a:gd name="connsiteY20" fmla="*/ 135925 h 3064476"/>
              <a:gd name="connsiteX21" fmla="*/ 292762 w 632615"/>
              <a:gd name="connsiteY21" fmla="*/ 86498 h 3064476"/>
              <a:gd name="connsiteX22" fmla="*/ 243335 w 632615"/>
              <a:gd name="connsiteY22" fmla="*/ 30892 h 3064476"/>
              <a:gd name="connsiteX23" fmla="*/ 237156 w 632615"/>
              <a:gd name="connsiteY23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2615" h="3064476">
                <a:moveTo>
                  <a:pt x="416329" y="3064476"/>
                </a:moveTo>
                <a:cubicBezTo>
                  <a:pt x="383377" y="3031524"/>
                  <a:pt x="350426" y="2998573"/>
                  <a:pt x="317475" y="2940908"/>
                </a:cubicBezTo>
                <a:cubicBezTo>
                  <a:pt x="284524" y="2883243"/>
                  <a:pt x="244364" y="2782330"/>
                  <a:pt x="218621" y="2718487"/>
                </a:cubicBezTo>
                <a:cubicBezTo>
                  <a:pt x="192878" y="2654644"/>
                  <a:pt x="175373" y="2603157"/>
                  <a:pt x="163016" y="2557849"/>
                </a:cubicBezTo>
                <a:cubicBezTo>
                  <a:pt x="150659" y="2512541"/>
                  <a:pt x="141392" y="2483708"/>
                  <a:pt x="144481" y="2446638"/>
                </a:cubicBezTo>
                <a:cubicBezTo>
                  <a:pt x="147570" y="2409568"/>
                  <a:pt x="159927" y="2376616"/>
                  <a:pt x="181551" y="2335427"/>
                </a:cubicBezTo>
                <a:cubicBezTo>
                  <a:pt x="203175" y="2294238"/>
                  <a:pt x="274226" y="2199503"/>
                  <a:pt x="274226" y="2199503"/>
                </a:cubicBezTo>
                <a:cubicBezTo>
                  <a:pt x="323653" y="2127422"/>
                  <a:pt x="425597" y="1972963"/>
                  <a:pt x="478113" y="1902941"/>
                </a:cubicBezTo>
                <a:cubicBezTo>
                  <a:pt x="530629" y="1832919"/>
                  <a:pt x="563581" y="1828800"/>
                  <a:pt x="589324" y="1779373"/>
                </a:cubicBezTo>
                <a:cubicBezTo>
                  <a:pt x="615067" y="1729946"/>
                  <a:pt x="631542" y="1649628"/>
                  <a:pt x="632572" y="1606379"/>
                </a:cubicBezTo>
                <a:cubicBezTo>
                  <a:pt x="633602" y="1563130"/>
                  <a:pt x="616097" y="1556951"/>
                  <a:pt x="595502" y="1519881"/>
                </a:cubicBezTo>
                <a:cubicBezTo>
                  <a:pt x="574908" y="1482811"/>
                  <a:pt x="580056" y="1474573"/>
                  <a:pt x="509005" y="1383957"/>
                </a:cubicBezTo>
                <a:cubicBezTo>
                  <a:pt x="437954" y="1293341"/>
                  <a:pt x="237156" y="1063711"/>
                  <a:pt x="169194" y="976184"/>
                </a:cubicBezTo>
                <a:cubicBezTo>
                  <a:pt x="101232" y="888657"/>
                  <a:pt x="128005" y="916460"/>
                  <a:pt x="101232" y="858795"/>
                </a:cubicBezTo>
                <a:cubicBezTo>
                  <a:pt x="74459" y="801130"/>
                  <a:pt x="21942" y="686830"/>
                  <a:pt x="8556" y="630195"/>
                </a:cubicBezTo>
                <a:cubicBezTo>
                  <a:pt x="-4831" y="573560"/>
                  <a:pt x="-3801" y="553995"/>
                  <a:pt x="20913" y="518984"/>
                </a:cubicBezTo>
                <a:cubicBezTo>
                  <a:pt x="45626" y="483973"/>
                  <a:pt x="109470" y="453081"/>
                  <a:pt x="156837" y="420130"/>
                </a:cubicBezTo>
                <a:cubicBezTo>
                  <a:pt x="204204" y="387179"/>
                  <a:pt x="272167" y="345989"/>
                  <a:pt x="305118" y="321276"/>
                </a:cubicBezTo>
                <a:cubicBezTo>
                  <a:pt x="338069" y="296563"/>
                  <a:pt x="338069" y="291414"/>
                  <a:pt x="354545" y="271849"/>
                </a:cubicBezTo>
                <a:cubicBezTo>
                  <a:pt x="371021" y="252284"/>
                  <a:pt x="400883" y="226541"/>
                  <a:pt x="403972" y="203887"/>
                </a:cubicBezTo>
                <a:cubicBezTo>
                  <a:pt x="407061" y="181233"/>
                  <a:pt x="391616" y="155490"/>
                  <a:pt x="373081" y="135925"/>
                </a:cubicBezTo>
                <a:cubicBezTo>
                  <a:pt x="354546" y="116360"/>
                  <a:pt x="314386" y="104003"/>
                  <a:pt x="292762" y="86498"/>
                </a:cubicBezTo>
                <a:cubicBezTo>
                  <a:pt x="271138" y="68993"/>
                  <a:pt x="252603" y="45308"/>
                  <a:pt x="243335" y="30892"/>
                </a:cubicBezTo>
                <a:cubicBezTo>
                  <a:pt x="234067" y="16476"/>
                  <a:pt x="235611" y="8238"/>
                  <a:pt x="237156" y="0"/>
                </a:cubicBezTo>
              </a:path>
            </a:pathLst>
          </a:custGeom>
          <a:noFill/>
          <a:ln w="25400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515E74-F1E4-429F-9C45-4418B29B418D}"/>
              </a:ext>
            </a:extLst>
          </p:cNvPr>
          <p:cNvSpPr txBox="1"/>
          <p:nvPr/>
        </p:nvSpPr>
        <p:spPr>
          <a:xfrm>
            <a:off x="6509633" y="1463891"/>
            <a:ext cx="5216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DC6EF71-606C-4B52-B316-40120B1419F3}"/>
              </a:ext>
            </a:extLst>
          </p:cNvPr>
          <p:cNvCxnSpPr/>
          <p:nvPr/>
        </p:nvCxnSpPr>
        <p:spPr>
          <a:xfrm>
            <a:off x="3181865" y="3357947"/>
            <a:ext cx="5430794" cy="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lgDashDot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F9BEC1-B3E8-4551-809B-0C0A667B4AE5}"/>
              </a:ext>
            </a:extLst>
          </p:cNvPr>
          <p:cNvSpPr txBox="1"/>
          <p:nvPr/>
        </p:nvSpPr>
        <p:spPr>
          <a:xfrm>
            <a:off x="3385058" y="3928589"/>
            <a:ext cx="70219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4694D-AF1E-49E2-BFF2-6CB9622D8EB8}"/>
              </a:ext>
            </a:extLst>
          </p:cNvPr>
          <p:cNvSpPr txBox="1"/>
          <p:nvPr/>
        </p:nvSpPr>
        <p:spPr>
          <a:xfrm>
            <a:off x="3385058" y="2382114"/>
            <a:ext cx="70219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344A4C-2E74-4C37-971F-19BE705A3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6" r="7839"/>
          <a:stretch/>
        </p:blipFill>
        <p:spPr>
          <a:xfrm>
            <a:off x="9748432" y="5417356"/>
            <a:ext cx="2350576" cy="1344960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BAACE07-8858-42CA-9C69-2708230748BF}"/>
              </a:ext>
            </a:extLst>
          </p:cNvPr>
          <p:cNvSpPr/>
          <p:nvPr/>
        </p:nvSpPr>
        <p:spPr>
          <a:xfrm>
            <a:off x="5216420" y="1799492"/>
            <a:ext cx="729568" cy="3089031"/>
          </a:xfrm>
          <a:custGeom>
            <a:avLst/>
            <a:gdLst>
              <a:gd name="connsiteX0" fmla="*/ 316872 w 729568"/>
              <a:gd name="connsiteY0" fmla="*/ 0 h 3089031"/>
              <a:gd name="connsiteX1" fmla="*/ 322734 w 729568"/>
              <a:gd name="connsiteY1" fmla="*/ 64477 h 3089031"/>
              <a:gd name="connsiteX2" fmla="*/ 311011 w 729568"/>
              <a:gd name="connsiteY2" fmla="*/ 105508 h 3089031"/>
              <a:gd name="connsiteX3" fmla="*/ 281703 w 729568"/>
              <a:gd name="connsiteY3" fmla="*/ 140677 h 3089031"/>
              <a:gd name="connsiteX4" fmla="*/ 146888 w 729568"/>
              <a:gd name="connsiteY4" fmla="*/ 205154 h 3089031"/>
              <a:gd name="connsiteX5" fmla="*/ 70688 w 729568"/>
              <a:gd name="connsiteY5" fmla="*/ 216877 h 3089031"/>
              <a:gd name="connsiteX6" fmla="*/ 6211 w 729568"/>
              <a:gd name="connsiteY6" fmla="*/ 281354 h 3089031"/>
              <a:gd name="connsiteX7" fmla="*/ 6211 w 729568"/>
              <a:gd name="connsiteY7" fmla="*/ 363416 h 3089031"/>
              <a:gd name="connsiteX8" fmla="*/ 349 w 729568"/>
              <a:gd name="connsiteY8" fmla="*/ 439616 h 3089031"/>
              <a:gd name="connsiteX9" fmla="*/ 17934 w 729568"/>
              <a:gd name="connsiteY9" fmla="*/ 486508 h 3089031"/>
              <a:gd name="connsiteX10" fmla="*/ 76549 w 729568"/>
              <a:gd name="connsiteY10" fmla="*/ 586154 h 3089031"/>
              <a:gd name="connsiteX11" fmla="*/ 146888 w 729568"/>
              <a:gd name="connsiteY11" fmla="*/ 621323 h 3089031"/>
              <a:gd name="connsiteX12" fmla="*/ 275842 w 729568"/>
              <a:gd name="connsiteY12" fmla="*/ 674077 h 3089031"/>
              <a:gd name="connsiteX13" fmla="*/ 340318 w 729568"/>
              <a:gd name="connsiteY13" fmla="*/ 709246 h 3089031"/>
              <a:gd name="connsiteX14" fmla="*/ 369626 w 729568"/>
              <a:gd name="connsiteY14" fmla="*/ 791308 h 3089031"/>
              <a:gd name="connsiteX15" fmla="*/ 363765 w 729568"/>
              <a:gd name="connsiteY15" fmla="*/ 873370 h 3089031"/>
              <a:gd name="connsiteX16" fmla="*/ 363765 w 729568"/>
              <a:gd name="connsiteY16" fmla="*/ 955431 h 3089031"/>
              <a:gd name="connsiteX17" fmla="*/ 416518 w 729568"/>
              <a:gd name="connsiteY17" fmla="*/ 1055077 h 3089031"/>
              <a:gd name="connsiteX18" fmla="*/ 404795 w 729568"/>
              <a:gd name="connsiteY18" fmla="*/ 1160585 h 3089031"/>
              <a:gd name="connsiteX19" fmla="*/ 393072 w 729568"/>
              <a:gd name="connsiteY19" fmla="*/ 1219200 h 3089031"/>
              <a:gd name="connsiteX20" fmla="*/ 387211 w 729568"/>
              <a:gd name="connsiteY20" fmla="*/ 1312985 h 3089031"/>
              <a:gd name="connsiteX21" fmla="*/ 434103 w 729568"/>
              <a:gd name="connsiteY21" fmla="*/ 1354016 h 3089031"/>
              <a:gd name="connsiteX22" fmla="*/ 480995 w 729568"/>
              <a:gd name="connsiteY22" fmla="*/ 1418493 h 3089031"/>
              <a:gd name="connsiteX23" fmla="*/ 480995 w 729568"/>
              <a:gd name="connsiteY23" fmla="*/ 1488831 h 3089031"/>
              <a:gd name="connsiteX24" fmla="*/ 492718 w 729568"/>
              <a:gd name="connsiteY24" fmla="*/ 1541585 h 3089031"/>
              <a:gd name="connsiteX25" fmla="*/ 533749 w 729568"/>
              <a:gd name="connsiteY25" fmla="*/ 1623646 h 3089031"/>
              <a:gd name="connsiteX26" fmla="*/ 545472 w 729568"/>
              <a:gd name="connsiteY26" fmla="*/ 1699846 h 3089031"/>
              <a:gd name="connsiteX27" fmla="*/ 545472 w 729568"/>
              <a:gd name="connsiteY27" fmla="*/ 1770185 h 3089031"/>
              <a:gd name="connsiteX28" fmla="*/ 586503 w 729568"/>
              <a:gd name="connsiteY28" fmla="*/ 1887416 h 3089031"/>
              <a:gd name="connsiteX29" fmla="*/ 650980 w 729568"/>
              <a:gd name="connsiteY29" fmla="*/ 1975339 h 3089031"/>
              <a:gd name="connsiteX30" fmla="*/ 692011 w 729568"/>
              <a:gd name="connsiteY30" fmla="*/ 2039816 h 3089031"/>
              <a:gd name="connsiteX31" fmla="*/ 727180 w 729568"/>
              <a:gd name="connsiteY31" fmla="*/ 2116016 h 3089031"/>
              <a:gd name="connsiteX32" fmla="*/ 721318 w 729568"/>
              <a:gd name="connsiteY32" fmla="*/ 2198077 h 3089031"/>
              <a:gd name="connsiteX33" fmla="*/ 680288 w 729568"/>
              <a:gd name="connsiteY33" fmla="*/ 2239108 h 3089031"/>
              <a:gd name="connsiteX34" fmla="*/ 639257 w 729568"/>
              <a:gd name="connsiteY34" fmla="*/ 2280139 h 3089031"/>
              <a:gd name="connsiteX35" fmla="*/ 533749 w 729568"/>
              <a:gd name="connsiteY35" fmla="*/ 2368062 h 3089031"/>
              <a:gd name="connsiteX36" fmla="*/ 416518 w 729568"/>
              <a:gd name="connsiteY36" fmla="*/ 2491154 h 3089031"/>
              <a:gd name="connsiteX37" fmla="*/ 398934 w 729568"/>
              <a:gd name="connsiteY37" fmla="*/ 2561493 h 3089031"/>
              <a:gd name="connsiteX38" fmla="*/ 398934 w 729568"/>
              <a:gd name="connsiteY38" fmla="*/ 2614246 h 3089031"/>
              <a:gd name="connsiteX39" fmla="*/ 322734 w 729568"/>
              <a:gd name="connsiteY39" fmla="*/ 2690446 h 3089031"/>
              <a:gd name="connsiteX40" fmla="*/ 293426 w 729568"/>
              <a:gd name="connsiteY40" fmla="*/ 2737339 h 3089031"/>
              <a:gd name="connsiteX41" fmla="*/ 205503 w 729568"/>
              <a:gd name="connsiteY41" fmla="*/ 2842846 h 3089031"/>
              <a:gd name="connsiteX42" fmla="*/ 258257 w 729568"/>
              <a:gd name="connsiteY42" fmla="*/ 2971800 h 3089031"/>
              <a:gd name="connsiteX43" fmla="*/ 316872 w 729568"/>
              <a:gd name="connsiteY43" fmla="*/ 3059723 h 3089031"/>
              <a:gd name="connsiteX44" fmla="*/ 316872 w 729568"/>
              <a:gd name="connsiteY44" fmla="*/ 3089031 h 308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29568" h="3089031">
                <a:moveTo>
                  <a:pt x="316872" y="0"/>
                </a:moveTo>
                <a:cubicBezTo>
                  <a:pt x="320291" y="23446"/>
                  <a:pt x="323711" y="46892"/>
                  <a:pt x="322734" y="64477"/>
                </a:cubicBezTo>
                <a:cubicBezTo>
                  <a:pt x="321757" y="82062"/>
                  <a:pt x="317850" y="92808"/>
                  <a:pt x="311011" y="105508"/>
                </a:cubicBezTo>
                <a:cubicBezTo>
                  <a:pt x="304172" y="118208"/>
                  <a:pt x="309057" y="124069"/>
                  <a:pt x="281703" y="140677"/>
                </a:cubicBezTo>
                <a:cubicBezTo>
                  <a:pt x="254349" y="157285"/>
                  <a:pt x="182057" y="192454"/>
                  <a:pt x="146888" y="205154"/>
                </a:cubicBezTo>
                <a:cubicBezTo>
                  <a:pt x="111719" y="217854"/>
                  <a:pt x="94134" y="204177"/>
                  <a:pt x="70688" y="216877"/>
                </a:cubicBezTo>
                <a:cubicBezTo>
                  <a:pt x="47242" y="229577"/>
                  <a:pt x="16957" y="256931"/>
                  <a:pt x="6211" y="281354"/>
                </a:cubicBezTo>
                <a:cubicBezTo>
                  <a:pt x="-4535" y="305777"/>
                  <a:pt x="7188" y="337039"/>
                  <a:pt x="6211" y="363416"/>
                </a:cubicBezTo>
                <a:cubicBezTo>
                  <a:pt x="5234" y="389793"/>
                  <a:pt x="-1605" y="419101"/>
                  <a:pt x="349" y="439616"/>
                </a:cubicBezTo>
                <a:cubicBezTo>
                  <a:pt x="2303" y="460131"/>
                  <a:pt x="5234" y="462085"/>
                  <a:pt x="17934" y="486508"/>
                </a:cubicBezTo>
                <a:cubicBezTo>
                  <a:pt x="30634" y="510931"/>
                  <a:pt x="55057" y="563685"/>
                  <a:pt x="76549" y="586154"/>
                </a:cubicBezTo>
                <a:cubicBezTo>
                  <a:pt x="98041" y="608623"/>
                  <a:pt x="113672" y="606669"/>
                  <a:pt x="146888" y="621323"/>
                </a:cubicBezTo>
                <a:cubicBezTo>
                  <a:pt x="180104" y="635977"/>
                  <a:pt x="243604" y="659423"/>
                  <a:pt x="275842" y="674077"/>
                </a:cubicBezTo>
                <a:cubicBezTo>
                  <a:pt x="308080" y="688731"/>
                  <a:pt x="324687" y="689708"/>
                  <a:pt x="340318" y="709246"/>
                </a:cubicBezTo>
                <a:cubicBezTo>
                  <a:pt x="355949" y="728784"/>
                  <a:pt x="365718" y="763954"/>
                  <a:pt x="369626" y="791308"/>
                </a:cubicBezTo>
                <a:cubicBezTo>
                  <a:pt x="373534" y="818662"/>
                  <a:pt x="364742" y="846016"/>
                  <a:pt x="363765" y="873370"/>
                </a:cubicBezTo>
                <a:cubicBezTo>
                  <a:pt x="362788" y="900724"/>
                  <a:pt x="354973" y="925147"/>
                  <a:pt x="363765" y="955431"/>
                </a:cubicBezTo>
                <a:cubicBezTo>
                  <a:pt x="372557" y="985715"/>
                  <a:pt x="409680" y="1020885"/>
                  <a:pt x="416518" y="1055077"/>
                </a:cubicBezTo>
                <a:cubicBezTo>
                  <a:pt x="423356" y="1089269"/>
                  <a:pt x="408703" y="1133231"/>
                  <a:pt x="404795" y="1160585"/>
                </a:cubicBezTo>
                <a:cubicBezTo>
                  <a:pt x="400887" y="1187939"/>
                  <a:pt x="396003" y="1193800"/>
                  <a:pt x="393072" y="1219200"/>
                </a:cubicBezTo>
                <a:cubicBezTo>
                  <a:pt x="390141" y="1244600"/>
                  <a:pt x="380373" y="1290516"/>
                  <a:pt x="387211" y="1312985"/>
                </a:cubicBezTo>
                <a:cubicBezTo>
                  <a:pt x="394049" y="1335454"/>
                  <a:pt x="418472" y="1336431"/>
                  <a:pt x="434103" y="1354016"/>
                </a:cubicBezTo>
                <a:cubicBezTo>
                  <a:pt x="449734" y="1371601"/>
                  <a:pt x="473180" y="1396024"/>
                  <a:pt x="480995" y="1418493"/>
                </a:cubicBezTo>
                <a:cubicBezTo>
                  <a:pt x="488810" y="1440962"/>
                  <a:pt x="479041" y="1468316"/>
                  <a:pt x="480995" y="1488831"/>
                </a:cubicBezTo>
                <a:cubicBezTo>
                  <a:pt x="482949" y="1509346"/>
                  <a:pt x="483926" y="1519116"/>
                  <a:pt x="492718" y="1541585"/>
                </a:cubicBezTo>
                <a:cubicBezTo>
                  <a:pt x="501510" y="1564054"/>
                  <a:pt x="524957" y="1597269"/>
                  <a:pt x="533749" y="1623646"/>
                </a:cubicBezTo>
                <a:cubicBezTo>
                  <a:pt x="542541" y="1650023"/>
                  <a:pt x="543518" y="1675423"/>
                  <a:pt x="545472" y="1699846"/>
                </a:cubicBezTo>
                <a:cubicBezTo>
                  <a:pt x="547426" y="1724269"/>
                  <a:pt x="538634" y="1738923"/>
                  <a:pt x="545472" y="1770185"/>
                </a:cubicBezTo>
                <a:cubicBezTo>
                  <a:pt x="552311" y="1801447"/>
                  <a:pt x="568918" y="1853224"/>
                  <a:pt x="586503" y="1887416"/>
                </a:cubicBezTo>
                <a:cubicBezTo>
                  <a:pt x="604088" y="1921608"/>
                  <a:pt x="633395" y="1949939"/>
                  <a:pt x="650980" y="1975339"/>
                </a:cubicBezTo>
                <a:cubicBezTo>
                  <a:pt x="668565" y="2000739"/>
                  <a:pt x="679311" y="2016370"/>
                  <a:pt x="692011" y="2039816"/>
                </a:cubicBezTo>
                <a:cubicBezTo>
                  <a:pt x="704711" y="2063262"/>
                  <a:pt x="722296" y="2089639"/>
                  <a:pt x="727180" y="2116016"/>
                </a:cubicBezTo>
                <a:cubicBezTo>
                  <a:pt x="732065" y="2142393"/>
                  <a:pt x="729133" y="2177562"/>
                  <a:pt x="721318" y="2198077"/>
                </a:cubicBezTo>
                <a:cubicBezTo>
                  <a:pt x="713503" y="2218592"/>
                  <a:pt x="680288" y="2239108"/>
                  <a:pt x="680288" y="2239108"/>
                </a:cubicBezTo>
                <a:cubicBezTo>
                  <a:pt x="666611" y="2252785"/>
                  <a:pt x="663680" y="2258647"/>
                  <a:pt x="639257" y="2280139"/>
                </a:cubicBezTo>
                <a:cubicBezTo>
                  <a:pt x="614834" y="2301631"/>
                  <a:pt x="570872" y="2332893"/>
                  <a:pt x="533749" y="2368062"/>
                </a:cubicBezTo>
                <a:cubicBezTo>
                  <a:pt x="496626" y="2403231"/>
                  <a:pt x="438987" y="2458916"/>
                  <a:pt x="416518" y="2491154"/>
                </a:cubicBezTo>
                <a:cubicBezTo>
                  <a:pt x="394049" y="2523393"/>
                  <a:pt x="401865" y="2540978"/>
                  <a:pt x="398934" y="2561493"/>
                </a:cubicBezTo>
                <a:cubicBezTo>
                  <a:pt x="396003" y="2582008"/>
                  <a:pt x="411634" y="2592754"/>
                  <a:pt x="398934" y="2614246"/>
                </a:cubicBezTo>
                <a:cubicBezTo>
                  <a:pt x="386234" y="2635738"/>
                  <a:pt x="340319" y="2669931"/>
                  <a:pt x="322734" y="2690446"/>
                </a:cubicBezTo>
                <a:cubicBezTo>
                  <a:pt x="305149" y="2710962"/>
                  <a:pt x="312964" y="2711939"/>
                  <a:pt x="293426" y="2737339"/>
                </a:cubicBezTo>
                <a:cubicBezTo>
                  <a:pt x="273888" y="2762739"/>
                  <a:pt x="211364" y="2803769"/>
                  <a:pt x="205503" y="2842846"/>
                </a:cubicBezTo>
                <a:cubicBezTo>
                  <a:pt x="199642" y="2881923"/>
                  <a:pt x="239695" y="2935654"/>
                  <a:pt x="258257" y="2971800"/>
                </a:cubicBezTo>
                <a:cubicBezTo>
                  <a:pt x="276819" y="3007946"/>
                  <a:pt x="307103" y="3040185"/>
                  <a:pt x="316872" y="3059723"/>
                </a:cubicBezTo>
                <a:cubicBezTo>
                  <a:pt x="326641" y="3079261"/>
                  <a:pt x="321756" y="3084146"/>
                  <a:pt x="316872" y="3089031"/>
                </a:cubicBezTo>
              </a:path>
            </a:pathLst>
          </a:custGeom>
          <a:noFill/>
          <a:ln w="25400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9F021C-EAAE-438C-9C7C-6CFD0DD46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56" y="2057553"/>
            <a:ext cx="2014836" cy="29284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70F5B-2A56-4E41-ACB2-D4A9A187FE73}"/>
              </a:ext>
            </a:extLst>
          </p:cNvPr>
          <p:cNvSpPr txBox="1"/>
          <p:nvPr/>
        </p:nvSpPr>
        <p:spPr>
          <a:xfrm>
            <a:off x="1151804" y="1617779"/>
            <a:ext cx="191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OTF measurement by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0° on-axis mic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75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D06D13-807A-456A-93EF-4B8AAEEE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CDE50F-8ECC-4611-A321-A352E187BFA1}"/>
              </a:ext>
            </a:extLst>
          </p:cNvPr>
          <p:cNvCxnSpPr/>
          <p:nvPr/>
        </p:nvCxnSpPr>
        <p:spPr>
          <a:xfrm>
            <a:off x="4381548" y="1805354"/>
            <a:ext cx="0" cy="3071446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7299FA-B76A-4EFF-A908-7E8C8ED2830B}"/>
              </a:ext>
            </a:extLst>
          </p:cNvPr>
          <p:cNvCxnSpPr/>
          <p:nvPr/>
        </p:nvCxnSpPr>
        <p:spPr>
          <a:xfrm>
            <a:off x="6005991" y="1805354"/>
            <a:ext cx="0" cy="3071446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9B6651-8E97-4002-971B-907B79F99CDD}"/>
              </a:ext>
            </a:extLst>
          </p:cNvPr>
          <p:cNvSpPr txBox="1"/>
          <p:nvPr/>
        </p:nvSpPr>
        <p:spPr>
          <a:xfrm>
            <a:off x="4120709" y="1463891"/>
            <a:ext cx="5216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6B103-6CD0-452D-AA75-126D5D4F32A5}"/>
              </a:ext>
            </a:extLst>
          </p:cNvPr>
          <p:cNvSpPr txBox="1"/>
          <p:nvPr/>
        </p:nvSpPr>
        <p:spPr>
          <a:xfrm>
            <a:off x="5745152" y="1463891"/>
            <a:ext cx="5216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56030-1AB7-4E87-BF4D-410EDC68CA47}"/>
              </a:ext>
            </a:extLst>
          </p:cNvPr>
          <p:cNvSpPr txBox="1"/>
          <p:nvPr/>
        </p:nvSpPr>
        <p:spPr>
          <a:xfrm>
            <a:off x="5111816" y="1463891"/>
            <a:ext cx="5216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8913-A12D-4BD7-B645-051A573B6E7D}"/>
              </a:ext>
            </a:extLst>
          </p:cNvPr>
          <p:cNvSpPr txBox="1"/>
          <p:nvPr/>
        </p:nvSpPr>
        <p:spPr>
          <a:xfrm>
            <a:off x="6509633" y="1463891"/>
            <a:ext cx="52167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C762747-1CCE-4855-AC2C-CA5687D47897}"/>
              </a:ext>
            </a:extLst>
          </p:cNvPr>
          <p:cNvCxnSpPr/>
          <p:nvPr/>
        </p:nvCxnSpPr>
        <p:spPr>
          <a:xfrm>
            <a:off x="3181865" y="3357947"/>
            <a:ext cx="5430794" cy="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lgDashDot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D6A80D-F632-49FB-846C-12C2D6B3588A}"/>
              </a:ext>
            </a:extLst>
          </p:cNvPr>
          <p:cNvSpPr txBox="1"/>
          <p:nvPr/>
        </p:nvSpPr>
        <p:spPr>
          <a:xfrm>
            <a:off x="3385058" y="3928589"/>
            <a:ext cx="70219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AC907-151C-4CEF-A76E-BA42B69E33C8}"/>
              </a:ext>
            </a:extLst>
          </p:cNvPr>
          <p:cNvSpPr txBox="1"/>
          <p:nvPr/>
        </p:nvSpPr>
        <p:spPr>
          <a:xfrm>
            <a:off x="3385058" y="2382114"/>
            <a:ext cx="70219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ko-KR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BB94C-EB2F-4E0E-A554-4287C666F647}"/>
              </a:ext>
            </a:extLst>
          </p:cNvPr>
          <p:cNvSpPr/>
          <p:nvPr/>
        </p:nvSpPr>
        <p:spPr>
          <a:xfrm>
            <a:off x="5260731" y="1799492"/>
            <a:ext cx="487296" cy="3077308"/>
          </a:xfrm>
          <a:custGeom>
            <a:avLst/>
            <a:gdLst>
              <a:gd name="connsiteX0" fmla="*/ 219807 w 487296"/>
              <a:gd name="connsiteY0" fmla="*/ 0 h 3077308"/>
              <a:gd name="connsiteX1" fmla="*/ 219807 w 487296"/>
              <a:gd name="connsiteY1" fmla="*/ 123093 h 3077308"/>
              <a:gd name="connsiteX2" fmla="*/ 167054 w 487296"/>
              <a:gd name="connsiteY2" fmla="*/ 169985 h 3077308"/>
              <a:gd name="connsiteX3" fmla="*/ 20515 w 487296"/>
              <a:gd name="connsiteY3" fmla="*/ 216877 h 3077308"/>
              <a:gd name="connsiteX4" fmla="*/ 2931 w 487296"/>
              <a:gd name="connsiteY4" fmla="*/ 293077 h 3077308"/>
              <a:gd name="connsiteX5" fmla="*/ 8792 w 487296"/>
              <a:gd name="connsiteY5" fmla="*/ 386862 h 3077308"/>
              <a:gd name="connsiteX6" fmla="*/ 84992 w 487296"/>
              <a:gd name="connsiteY6" fmla="*/ 504093 h 3077308"/>
              <a:gd name="connsiteX7" fmla="*/ 196361 w 487296"/>
              <a:gd name="connsiteY7" fmla="*/ 668216 h 3077308"/>
              <a:gd name="connsiteX8" fmla="*/ 272561 w 487296"/>
              <a:gd name="connsiteY8" fmla="*/ 779585 h 3077308"/>
              <a:gd name="connsiteX9" fmla="*/ 278423 w 487296"/>
              <a:gd name="connsiteY9" fmla="*/ 832339 h 3077308"/>
              <a:gd name="connsiteX10" fmla="*/ 237392 w 487296"/>
              <a:gd name="connsiteY10" fmla="*/ 937846 h 3077308"/>
              <a:gd name="connsiteX11" fmla="*/ 272561 w 487296"/>
              <a:gd name="connsiteY11" fmla="*/ 1055077 h 3077308"/>
              <a:gd name="connsiteX12" fmla="*/ 249115 w 487296"/>
              <a:gd name="connsiteY12" fmla="*/ 1189893 h 3077308"/>
              <a:gd name="connsiteX13" fmla="*/ 202223 w 487296"/>
              <a:gd name="connsiteY13" fmla="*/ 1271954 h 3077308"/>
              <a:gd name="connsiteX14" fmla="*/ 219807 w 487296"/>
              <a:gd name="connsiteY14" fmla="*/ 1412631 h 3077308"/>
              <a:gd name="connsiteX15" fmla="*/ 231531 w 487296"/>
              <a:gd name="connsiteY15" fmla="*/ 1524000 h 3077308"/>
              <a:gd name="connsiteX16" fmla="*/ 219807 w 487296"/>
              <a:gd name="connsiteY16" fmla="*/ 1629508 h 3077308"/>
              <a:gd name="connsiteX17" fmla="*/ 219807 w 487296"/>
              <a:gd name="connsiteY17" fmla="*/ 1676400 h 3077308"/>
              <a:gd name="connsiteX18" fmla="*/ 237392 w 487296"/>
              <a:gd name="connsiteY18" fmla="*/ 1781908 h 3077308"/>
              <a:gd name="connsiteX19" fmla="*/ 296007 w 487296"/>
              <a:gd name="connsiteY19" fmla="*/ 1963616 h 3077308"/>
              <a:gd name="connsiteX20" fmla="*/ 319454 w 487296"/>
              <a:gd name="connsiteY20" fmla="*/ 2039816 h 3077308"/>
              <a:gd name="connsiteX21" fmla="*/ 448407 w 487296"/>
              <a:gd name="connsiteY21" fmla="*/ 2162908 h 3077308"/>
              <a:gd name="connsiteX22" fmla="*/ 477715 w 487296"/>
              <a:gd name="connsiteY22" fmla="*/ 2215662 h 3077308"/>
              <a:gd name="connsiteX23" fmla="*/ 483577 w 487296"/>
              <a:gd name="connsiteY23" fmla="*/ 2280139 h 3077308"/>
              <a:gd name="connsiteX24" fmla="*/ 424961 w 487296"/>
              <a:gd name="connsiteY24" fmla="*/ 2362200 h 3077308"/>
              <a:gd name="connsiteX25" fmla="*/ 360484 w 487296"/>
              <a:gd name="connsiteY25" fmla="*/ 2455985 h 3077308"/>
              <a:gd name="connsiteX26" fmla="*/ 337038 w 487296"/>
              <a:gd name="connsiteY26" fmla="*/ 2543908 h 3077308"/>
              <a:gd name="connsiteX27" fmla="*/ 301869 w 487296"/>
              <a:gd name="connsiteY27" fmla="*/ 2649416 h 3077308"/>
              <a:gd name="connsiteX28" fmla="*/ 231531 w 487296"/>
              <a:gd name="connsiteY28" fmla="*/ 2760785 h 3077308"/>
              <a:gd name="connsiteX29" fmla="*/ 219807 w 487296"/>
              <a:gd name="connsiteY29" fmla="*/ 2842846 h 3077308"/>
              <a:gd name="connsiteX30" fmla="*/ 178777 w 487296"/>
              <a:gd name="connsiteY30" fmla="*/ 2942493 h 3077308"/>
              <a:gd name="connsiteX31" fmla="*/ 120161 w 487296"/>
              <a:gd name="connsiteY31" fmla="*/ 3006970 h 3077308"/>
              <a:gd name="connsiteX32" fmla="*/ 61546 w 487296"/>
              <a:gd name="connsiteY32" fmla="*/ 3065585 h 3077308"/>
              <a:gd name="connsiteX33" fmla="*/ 43961 w 487296"/>
              <a:gd name="connsiteY33" fmla="*/ 3077308 h 307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7296" h="3077308">
                <a:moveTo>
                  <a:pt x="219807" y="0"/>
                </a:moveTo>
                <a:cubicBezTo>
                  <a:pt x="224203" y="47381"/>
                  <a:pt x="228599" y="94762"/>
                  <a:pt x="219807" y="123093"/>
                </a:cubicBezTo>
                <a:cubicBezTo>
                  <a:pt x="211015" y="151424"/>
                  <a:pt x="200269" y="154354"/>
                  <a:pt x="167054" y="169985"/>
                </a:cubicBezTo>
                <a:cubicBezTo>
                  <a:pt x="133839" y="185616"/>
                  <a:pt x="47869" y="196362"/>
                  <a:pt x="20515" y="216877"/>
                </a:cubicBezTo>
                <a:cubicBezTo>
                  <a:pt x="-6839" y="237392"/>
                  <a:pt x="4885" y="264746"/>
                  <a:pt x="2931" y="293077"/>
                </a:cubicBezTo>
                <a:cubicBezTo>
                  <a:pt x="977" y="321408"/>
                  <a:pt x="-4885" y="351693"/>
                  <a:pt x="8792" y="386862"/>
                </a:cubicBezTo>
                <a:cubicBezTo>
                  <a:pt x="22469" y="422031"/>
                  <a:pt x="53731" y="457201"/>
                  <a:pt x="84992" y="504093"/>
                </a:cubicBezTo>
                <a:cubicBezTo>
                  <a:pt x="116253" y="550985"/>
                  <a:pt x="196361" y="668216"/>
                  <a:pt x="196361" y="668216"/>
                </a:cubicBezTo>
                <a:cubicBezTo>
                  <a:pt x="227622" y="714131"/>
                  <a:pt x="258884" y="752231"/>
                  <a:pt x="272561" y="779585"/>
                </a:cubicBezTo>
                <a:cubicBezTo>
                  <a:pt x="286238" y="806939"/>
                  <a:pt x="284284" y="805962"/>
                  <a:pt x="278423" y="832339"/>
                </a:cubicBezTo>
                <a:cubicBezTo>
                  <a:pt x="272562" y="858716"/>
                  <a:pt x="238369" y="900723"/>
                  <a:pt x="237392" y="937846"/>
                </a:cubicBezTo>
                <a:cubicBezTo>
                  <a:pt x="236415" y="974969"/>
                  <a:pt x="270607" y="1013069"/>
                  <a:pt x="272561" y="1055077"/>
                </a:cubicBezTo>
                <a:cubicBezTo>
                  <a:pt x="274515" y="1097085"/>
                  <a:pt x="260838" y="1153747"/>
                  <a:pt x="249115" y="1189893"/>
                </a:cubicBezTo>
                <a:cubicBezTo>
                  <a:pt x="237392" y="1226039"/>
                  <a:pt x="207108" y="1234831"/>
                  <a:pt x="202223" y="1271954"/>
                </a:cubicBezTo>
                <a:cubicBezTo>
                  <a:pt x="197338" y="1309077"/>
                  <a:pt x="214922" y="1370623"/>
                  <a:pt x="219807" y="1412631"/>
                </a:cubicBezTo>
                <a:cubicBezTo>
                  <a:pt x="224692" y="1454639"/>
                  <a:pt x="231531" y="1487854"/>
                  <a:pt x="231531" y="1524000"/>
                </a:cubicBezTo>
                <a:cubicBezTo>
                  <a:pt x="231531" y="1560146"/>
                  <a:pt x="221761" y="1604108"/>
                  <a:pt x="219807" y="1629508"/>
                </a:cubicBezTo>
                <a:cubicBezTo>
                  <a:pt x="217853" y="1654908"/>
                  <a:pt x="216876" y="1651000"/>
                  <a:pt x="219807" y="1676400"/>
                </a:cubicBezTo>
                <a:cubicBezTo>
                  <a:pt x="222738" y="1701800"/>
                  <a:pt x="224692" y="1734039"/>
                  <a:pt x="237392" y="1781908"/>
                </a:cubicBezTo>
                <a:cubicBezTo>
                  <a:pt x="250092" y="1829777"/>
                  <a:pt x="282330" y="1920631"/>
                  <a:pt x="296007" y="1963616"/>
                </a:cubicBezTo>
                <a:cubicBezTo>
                  <a:pt x="309684" y="2006601"/>
                  <a:pt x="294054" y="2006601"/>
                  <a:pt x="319454" y="2039816"/>
                </a:cubicBezTo>
                <a:cubicBezTo>
                  <a:pt x="344854" y="2073031"/>
                  <a:pt x="422030" y="2133600"/>
                  <a:pt x="448407" y="2162908"/>
                </a:cubicBezTo>
                <a:cubicBezTo>
                  <a:pt x="474784" y="2192216"/>
                  <a:pt x="471853" y="2196124"/>
                  <a:pt x="477715" y="2215662"/>
                </a:cubicBezTo>
                <a:cubicBezTo>
                  <a:pt x="483577" y="2235200"/>
                  <a:pt x="492369" y="2255716"/>
                  <a:pt x="483577" y="2280139"/>
                </a:cubicBezTo>
                <a:cubicBezTo>
                  <a:pt x="474785" y="2304562"/>
                  <a:pt x="445476" y="2332892"/>
                  <a:pt x="424961" y="2362200"/>
                </a:cubicBezTo>
                <a:cubicBezTo>
                  <a:pt x="404446" y="2391508"/>
                  <a:pt x="375138" y="2425700"/>
                  <a:pt x="360484" y="2455985"/>
                </a:cubicBezTo>
                <a:cubicBezTo>
                  <a:pt x="345830" y="2486270"/>
                  <a:pt x="346807" y="2511670"/>
                  <a:pt x="337038" y="2543908"/>
                </a:cubicBezTo>
                <a:cubicBezTo>
                  <a:pt x="327269" y="2576146"/>
                  <a:pt x="319453" y="2613270"/>
                  <a:pt x="301869" y="2649416"/>
                </a:cubicBezTo>
                <a:cubicBezTo>
                  <a:pt x="284285" y="2685562"/>
                  <a:pt x="245208" y="2728547"/>
                  <a:pt x="231531" y="2760785"/>
                </a:cubicBezTo>
                <a:cubicBezTo>
                  <a:pt x="217854" y="2793023"/>
                  <a:pt x="228599" y="2812561"/>
                  <a:pt x="219807" y="2842846"/>
                </a:cubicBezTo>
                <a:cubicBezTo>
                  <a:pt x="211015" y="2873131"/>
                  <a:pt x="195385" y="2915139"/>
                  <a:pt x="178777" y="2942493"/>
                </a:cubicBezTo>
                <a:cubicBezTo>
                  <a:pt x="162169" y="2969847"/>
                  <a:pt x="139699" y="2986455"/>
                  <a:pt x="120161" y="3006970"/>
                </a:cubicBezTo>
                <a:cubicBezTo>
                  <a:pt x="100622" y="3027485"/>
                  <a:pt x="61546" y="3065585"/>
                  <a:pt x="61546" y="3065585"/>
                </a:cubicBezTo>
                <a:cubicBezTo>
                  <a:pt x="48846" y="3077308"/>
                  <a:pt x="46403" y="3077308"/>
                  <a:pt x="43961" y="3077308"/>
                </a:cubicBezTo>
              </a:path>
            </a:pathLst>
          </a:custGeom>
          <a:noFill/>
          <a:ln w="25400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A75627F-3355-433E-A4D6-DABF6D0DF347}"/>
              </a:ext>
            </a:extLst>
          </p:cNvPr>
          <p:cNvSpPr/>
          <p:nvPr/>
        </p:nvSpPr>
        <p:spPr>
          <a:xfrm>
            <a:off x="6429732" y="1805354"/>
            <a:ext cx="627188" cy="3071446"/>
          </a:xfrm>
          <a:custGeom>
            <a:avLst/>
            <a:gdLst>
              <a:gd name="connsiteX0" fmla="*/ 287591 w 627188"/>
              <a:gd name="connsiteY0" fmla="*/ 0 h 3071446"/>
              <a:gd name="connsiteX1" fmla="*/ 369653 w 627188"/>
              <a:gd name="connsiteY1" fmla="*/ 52754 h 3071446"/>
              <a:gd name="connsiteX2" fmla="*/ 428268 w 627188"/>
              <a:gd name="connsiteY2" fmla="*/ 111369 h 3071446"/>
              <a:gd name="connsiteX3" fmla="*/ 463437 w 627188"/>
              <a:gd name="connsiteY3" fmla="*/ 175846 h 3071446"/>
              <a:gd name="connsiteX4" fmla="*/ 469299 w 627188"/>
              <a:gd name="connsiteY4" fmla="*/ 246184 h 3071446"/>
              <a:gd name="connsiteX5" fmla="*/ 504468 w 627188"/>
              <a:gd name="connsiteY5" fmla="*/ 357554 h 3071446"/>
              <a:gd name="connsiteX6" fmla="*/ 410683 w 627188"/>
              <a:gd name="connsiteY6" fmla="*/ 498231 h 3071446"/>
              <a:gd name="connsiteX7" fmla="*/ 228976 w 627188"/>
              <a:gd name="connsiteY7" fmla="*/ 633046 h 3071446"/>
              <a:gd name="connsiteX8" fmla="*/ 135191 w 627188"/>
              <a:gd name="connsiteY8" fmla="*/ 703384 h 3071446"/>
              <a:gd name="connsiteX9" fmla="*/ 111745 w 627188"/>
              <a:gd name="connsiteY9" fmla="*/ 814754 h 3071446"/>
              <a:gd name="connsiteX10" fmla="*/ 164499 w 627188"/>
              <a:gd name="connsiteY10" fmla="*/ 890954 h 3071446"/>
              <a:gd name="connsiteX11" fmla="*/ 264145 w 627188"/>
              <a:gd name="connsiteY11" fmla="*/ 943708 h 3071446"/>
              <a:gd name="connsiteX12" fmla="*/ 439991 w 627188"/>
              <a:gd name="connsiteY12" fmla="*/ 1096108 h 3071446"/>
              <a:gd name="connsiteX13" fmla="*/ 522053 w 627188"/>
              <a:gd name="connsiteY13" fmla="*/ 1166446 h 3071446"/>
              <a:gd name="connsiteX14" fmla="*/ 604114 w 627188"/>
              <a:gd name="connsiteY14" fmla="*/ 1271954 h 3071446"/>
              <a:gd name="connsiteX15" fmla="*/ 598253 w 627188"/>
              <a:gd name="connsiteY15" fmla="*/ 1395046 h 3071446"/>
              <a:gd name="connsiteX16" fmla="*/ 281730 w 627188"/>
              <a:gd name="connsiteY16" fmla="*/ 1524000 h 3071446"/>
              <a:gd name="connsiteX17" fmla="*/ 117606 w 627188"/>
              <a:gd name="connsiteY17" fmla="*/ 1611923 h 3071446"/>
              <a:gd name="connsiteX18" fmla="*/ 88299 w 627188"/>
              <a:gd name="connsiteY18" fmla="*/ 1711569 h 3071446"/>
              <a:gd name="connsiteX19" fmla="*/ 94160 w 627188"/>
              <a:gd name="connsiteY19" fmla="*/ 1881554 h 3071446"/>
              <a:gd name="connsiteX20" fmla="*/ 100022 w 627188"/>
              <a:gd name="connsiteY20" fmla="*/ 2051538 h 3071446"/>
              <a:gd name="connsiteX21" fmla="*/ 129330 w 627188"/>
              <a:gd name="connsiteY21" fmla="*/ 2157046 h 3071446"/>
              <a:gd name="connsiteX22" fmla="*/ 187945 w 627188"/>
              <a:gd name="connsiteY22" fmla="*/ 2239108 h 3071446"/>
              <a:gd name="connsiteX23" fmla="*/ 199668 w 627188"/>
              <a:gd name="connsiteY23" fmla="*/ 2344615 h 3071446"/>
              <a:gd name="connsiteX24" fmla="*/ 152776 w 627188"/>
              <a:gd name="connsiteY24" fmla="*/ 2432538 h 3071446"/>
              <a:gd name="connsiteX25" fmla="*/ 23822 w 627188"/>
              <a:gd name="connsiteY25" fmla="*/ 2532184 h 3071446"/>
              <a:gd name="connsiteX26" fmla="*/ 376 w 627188"/>
              <a:gd name="connsiteY26" fmla="*/ 2608384 h 3071446"/>
              <a:gd name="connsiteX27" fmla="*/ 29683 w 627188"/>
              <a:gd name="connsiteY27" fmla="*/ 2690446 h 3071446"/>
              <a:gd name="connsiteX28" fmla="*/ 41406 w 627188"/>
              <a:gd name="connsiteY28" fmla="*/ 2784231 h 3071446"/>
              <a:gd name="connsiteX29" fmla="*/ 123468 w 627188"/>
              <a:gd name="connsiteY29" fmla="*/ 2848708 h 3071446"/>
              <a:gd name="connsiteX30" fmla="*/ 328622 w 627188"/>
              <a:gd name="connsiteY30" fmla="*/ 2913184 h 3071446"/>
              <a:gd name="connsiteX31" fmla="*/ 393099 w 627188"/>
              <a:gd name="connsiteY31" fmla="*/ 2995246 h 3071446"/>
              <a:gd name="connsiteX32" fmla="*/ 404822 w 627188"/>
              <a:gd name="connsiteY32" fmla="*/ 3071446 h 307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27188" h="3071446">
                <a:moveTo>
                  <a:pt x="287591" y="0"/>
                </a:moveTo>
                <a:cubicBezTo>
                  <a:pt x="316899" y="17096"/>
                  <a:pt x="346207" y="34193"/>
                  <a:pt x="369653" y="52754"/>
                </a:cubicBezTo>
                <a:cubicBezTo>
                  <a:pt x="393099" y="71315"/>
                  <a:pt x="412637" y="90854"/>
                  <a:pt x="428268" y="111369"/>
                </a:cubicBezTo>
                <a:cubicBezTo>
                  <a:pt x="443899" y="131884"/>
                  <a:pt x="456599" y="153377"/>
                  <a:pt x="463437" y="175846"/>
                </a:cubicBezTo>
                <a:cubicBezTo>
                  <a:pt x="470275" y="198315"/>
                  <a:pt x="462461" y="215899"/>
                  <a:pt x="469299" y="246184"/>
                </a:cubicBezTo>
                <a:cubicBezTo>
                  <a:pt x="476137" y="276469"/>
                  <a:pt x="514237" y="315546"/>
                  <a:pt x="504468" y="357554"/>
                </a:cubicBezTo>
                <a:cubicBezTo>
                  <a:pt x="494699" y="399562"/>
                  <a:pt x="456598" y="452316"/>
                  <a:pt x="410683" y="498231"/>
                </a:cubicBezTo>
                <a:cubicBezTo>
                  <a:pt x="364768" y="544146"/>
                  <a:pt x="228976" y="633046"/>
                  <a:pt x="228976" y="633046"/>
                </a:cubicBezTo>
                <a:cubicBezTo>
                  <a:pt x="183061" y="667238"/>
                  <a:pt x="154729" y="673099"/>
                  <a:pt x="135191" y="703384"/>
                </a:cubicBezTo>
                <a:cubicBezTo>
                  <a:pt x="115652" y="733669"/>
                  <a:pt x="106860" y="783492"/>
                  <a:pt x="111745" y="814754"/>
                </a:cubicBezTo>
                <a:cubicBezTo>
                  <a:pt x="116630" y="846016"/>
                  <a:pt x="139099" y="869462"/>
                  <a:pt x="164499" y="890954"/>
                </a:cubicBezTo>
                <a:cubicBezTo>
                  <a:pt x="189899" y="912446"/>
                  <a:pt x="218230" y="909516"/>
                  <a:pt x="264145" y="943708"/>
                </a:cubicBezTo>
                <a:cubicBezTo>
                  <a:pt x="310060" y="977900"/>
                  <a:pt x="439991" y="1096108"/>
                  <a:pt x="439991" y="1096108"/>
                </a:cubicBezTo>
                <a:cubicBezTo>
                  <a:pt x="482976" y="1133231"/>
                  <a:pt x="494699" y="1137138"/>
                  <a:pt x="522053" y="1166446"/>
                </a:cubicBezTo>
                <a:cubicBezTo>
                  <a:pt x="549407" y="1195754"/>
                  <a:pt x="591414" y="1233854"/>
                  <a:pt x="604114" y="1271954"/>
                </a:cubicBezTo>
                <a:cubicBezTo>
                  <a:pt x="616814" y="1310054"/>
                  <a:pt x="651984" y="1353038"/>
                  <a:pt x="598253" y="1395046"/>
                </a:cubicBezTo>
                <a:cubicBezTo>
                  <a:pt x="544522" y="1437054"/>
                  <a:pt x="361838" y="1487854"/>
                  <a:pt x="281730" y="1524000"/>
                </a:cubicBezTo>
                <a:cubicBezTo>
                  <a:pt x="201622" y="1560146"/>
                  <a:pt x="149844" y="1580662"/>
                  <a:pt x="117606" y="1611923"/>
                </a:cubicBezTo>
                <a:cubicBezTo>
                  <a:pt x="85368" y="1643184"/>
                  <a:pt x="92207" y="1666631"/>
                  <a:pt x="88299" y="1711569"/>
                </a:cubicBezTo>
                <a:cubicBezTo>
                  <a:pt x="84391" y="1756507"/>
                  <a:pt x="94160" y="1881554"/>
                  <a:pt x="94160" y="1881554"/>
                </a:cubicBezTo>
                <a:cubicBezTo>
                  <a:pt x="96114" y="1938215"/>
                  <a:pt x="94160" y="2005623"/>
                  <a:pt x="100022" y="2051538"/>
                </a:cubicBezTo>
                <a:cubicBezTo>
                  <a:pt x="105884" y="2097453"/>
                  <a:pt x="114676" y="2125784"/>
                  <a:pt x="129330" y="2157046"/>
                </a:cubicBezTo>
                <a:cubicBezTo>
                  <a:pt x="143984" y="2188308"/>
                  <a:pt x="176222" y="2207847"/>
                  <a:pt x="187945" y="2239108"/>
                </a:cubicBezTo>
                <a:cubicBezTo>
                  <a:pt x="199668" y="2270370"/>
                  <a:pt x="205529" y="2312377"/>
                  <a:pt x="199668" y="2344615"/>
                </a:cubicBezTo>
                <a:cubicBezTo>
                  <a:pt x="193807" y="2376853"/>
                  <a:pt x="182084" y="2401277"/>
                  <a:pt x="152776" y="2432538"/>
                </a:cubicBezTo>
                <a:cubicBezTo>
                  <a:pt x="123468" y="2463800"/>
                  <a:pt x="49222" y="2502876"/>
                  <a:pt x="23822" y="2532184"/>
                </a:cubicBezTo>
                <a:cubicBezTo>
                  <a:pt x="-1578" y="2561492"/>
                  <a:pt x="-601" y="2582007"/>
                  <a:pt x="376" y="2608384"/>
                </a:cubicBezTo>
                <a:cubicBezTo>
                  <a:pt x="1353" y="2634761"/>
                  <a:pt x="22845" y="2661138"/>
                  <a:pt x="29683" y="2690446"/>
                </a:cubicBezTo>
                <a:cubicBezTo>
                  <a:pt x="36521" y="2719754"/>
                  <a:pt x="25775" y="2757854"/>
                  <a:pt x="41406" y="2784231"/>
                </a:cubicBezTo>
                <a:cubicBezTo>
                  <a:pt x="57037" y="2810608"/>
                  <a:pt x="75599" y="2827216"/>
                  <a:pt x="123468" y="2848708"/>
                </a:cubicBezTo>
                <a:cubicBezTo>
                  <a:pt x="171337" y="2870200"/>
                  <a:pt x="283683" y="2888761"/>
                  <a:pt x="328622" y="2913184"/>
                </a:cubicBezTo>
                <a:cubicBezTo>
                  <a:pt x="373561" y="2937607"/>
                  <a:pt x="380399" y="2968869"/>
                  <a:pt x="393099" y="2995246"/>
                </a:cubicBezTo>
                <a:cubicBezTo>
                  <a:pt x="405799" y="3021623"/>
                  <a:pt x="405310" y="3046534"/>
                  <a:pt x="404822" y="3071446"/>
                </a:cubicBezTo>
              </a:path>
            </a:pathLst>
          </a:custGeom>
          <a:noFill/>
          <a:ln w="25400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9F4A1A-70DC-490C-B68A-62F6C365F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6" r="7839"/>
          <a:stretch/>
        </p:blipFill>
        <p:spPr>
          <a:xfrm>
            <a:off x="9748432" y="5417356"/>
            <a:ext cx="2350576" cy="13449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2F93B6-EDE4-4214-ABC9-76913535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5" y="2057554"/>
            <a:ext cx="1930127" cy="29284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324C2A-CE97-4109-8118-191C4EE22F03}"/>
              </a:ext>
            </a:extLst>
          </p:cNvPr>
          <p:cNvSpPr txBox="1"/>
          <p:nvPr/>
        </p:nvSpPr>
        <p:spPr>
          <a:xfrm>
            <a:off x="1151804" y="1617779"/>
            <a:ext cx="191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OTF measurement by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90° off-axis mic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63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3B2E8A3-81D3-462B-BEB3-E426261A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805" y="3495293"/>
            <a:ext cx="4063954" cy="2586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270094-CDEF-4084-A518-4923D461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23" y="3495293"/>
            <a:ext cx="4063954" cy="25861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00706F-F51F-4F4E-9C9F-B250D495D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40" y="3495293"/>
            <a:ext cx="4063954" cy="25861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902218-EF16-411D-9943-00D94A76B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40" y="776553"/>
            <a:ext cx="4063954" cy="2586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2B221E-D36F-49DD-901F-38DBBD39E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23" y="776553"/>
            <a:ext cx="4063954" cy="25861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2803D0-8A48-4C1A-AF34-3D000827E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9805" y="776553"/>
            <a:ext cx="4063954" cy="25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87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844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4475E1-560C-4974-A915-BC9FAFE5B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8" r="2974"/>
          <a:stretch/>
        </p:blipFill>
        <p:spPr>
          <a:xfrm>
            <a:off x="1069731" y="571500"/>
            <a:ext cx="5026269" cy="5715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5CE7FD-6537-4405-B216-DEF8E6FF8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9" r="5283"/>
          <a:stretch/>
        </p:blipFill>
        <p:spPr>
          <a:xfrm>
            <a:off x="6096000" y="571500"/>
            <a:ext cx="5026269" cy="571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05CAB2-263E-4EEA-B889-84E1B7AFF8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96" y="2862459"/>
            <a:ext cx="867808" cy="847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131DC6-BD62-4132-AACA-5C68F6685F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21" y="2862459"/>
            <a:ext cx="867808" cy="8472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6D996E-A460-45C8-8A9E-EA33620D798A}"/>
              </a:ext>
            </a:extLst>
          </p:cNvPr>
          <p:cNvSpPr/>
          <p:nvPr/>
        </p:nvSpPr>
        <p:spPr>
          <a:xfrm>
            <a:off x="1069731" y="978876"/>
            <a:ext cx="10052538" cy="4730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35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65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A1844D-42C4-4C92-A104-BC726CFD0FD6}"/>
              </a:ext>
            </a:extLst>
          </p:cNvPr>
          <p:cNvGrpSpPr/>
          <p:nvPr/>
        </p:nvGrpSpPr>
        <p:grpSpPr>
          <a:xfrm>
            <a:off x="5151308" y="1774993"/>
            <a:ext cx="3925776" cy="3003164"/>
            <a:chOff x="5151308" y="1774993"/>
            <a:chExt cx="3925776" cy="3003164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6FE795C-EEA9-4664-AEFC-D7CEB50DE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308" y="2210472"/>
              <a:ext cx="2295584" cy="24656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69D7779-F578-47E5-9F02-F428506B8853}"/>
                    </a:ext>
                  </a:extLst>
                </p:cNvPr>
                <p:cNvSpPr txBox="1"/>
                <p:nvPr/>
              </p:nvSpPr>
              <p:spPr>
                <a:xfrm>
                  <a:off x="6444832" y="3155600"/>
                  <a:ext cx="501672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altLang="ko-KR" sz="16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69D7779-F578-47E5-9F02-F428506B8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2" y="3155600"/>
                  <a:ext cx="501672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37A0431-13D9-4C27-B8FF-F7EC4E07FA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41308"/>
              <a:ext cx="0" cy="2736849"/>
            </a:xfrm>
            <a:prstGeom prst="line">
              <a:avLst/>
            </a:prstGeom>
            <a:ln w="31750">
              <a:solidFill>
                <a:srgbClr val="FF000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ED410B5-D12F-42F9-B2E6-9A80F2FE939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080" y="3429000"/>
              <a:ext cx="2598420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6653B1D-FD39-4228-AFFD-DF0C5CAEA9CC}"/>
                </a:ext>
              </a:extLst>
            </p:cNvPr>
            <p:cNvSpPr/>
            <p:nvPr/>
          </p:nvSpPr>
          <p:spPr>
            <a:xfrm>
              <a:off x="8959850" y="1930636"/>
              <a:ext cx="117234" cy="1172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076DB5B-1F96-4995-8C32-7ADA17700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6310" y="2009558"/>
              <a:ext cx="2839890" cy="1405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8A60F10-CB68-4199-969E-AA2304C0A885}"/>
                </a:ext>
              </a:extLst>
            </p:cNvPr>
            <p:cNvSpPr/>
            <p:nvPr/>
          </p:nvSpPr>
          <p:spPr>
            <a:xfrm>
              <a:off x="6053137" y="3386137"/>
              <a:ext cx="85726" cy="857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61B28E-998A-4E92-9D66-A09DFAC3E63F}"/>
                </a:ext>
              </a:extLst>
            </p:cNvPr>
            <p:cNvSpPr txBox="1"/>
            <p:nvPr/>
          </p:nvSpPr>
          <p:spPr>
            <a:xfrm>
              <a:off x="7325309" y="2254964"/>
              <a:ext cx="528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ko-KR" sz="1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ko-KR" alt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D6F7F5-C9AE-4798-80D7-FD0565964CAF}"/>
                </a:ext>
              </a:extLst>
            </p:cNvPr>
            <p:cNvSpPr txBox="1"/>
            <p:nvPr/>
          </p:nvSpPr>
          <p:spPr>
            <a:xfrm>
              <a:off x="5655631" y="3457289"/>
              <a:ext cx="4308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ko-KR" sz="16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ko-KR" alt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4EBA598E-A1B5-4504-A531-40AF0469F6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8806" y="3021806"/>
              <a:ext cx="814388" cy="814388"/>
            </a:xfrm>
            <a:prstGeom prst="arc">
              <a:avLst>
                <a:gd name="adj1" fmla="val 20016293"/>
                <a:gd name="adj2" fmla="val 21557746"/>
              </a:avLst>
            </a:prstGeom>
            <a:ln w="1905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88E160-19A6-4933-A131-F20542012ACC}"/>
                    </a:ext>
                  </a:extLst>
                </p:cNvPr>
                <p:cNvSpPr txBox="1"/>
                <p:nvPr/>
              </p:nvSpPr>
              <p:spPr>
                <a:xfrm>
                  <a:off x="7862729" y="1774993"/>
                  <a:ext cx="117383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600" baseline="-2500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altLang="ko-KR" sz="160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88E160-19A6-4933-A131-F20542012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729" y="1774993"/>
                  <a:ext cx="1173830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341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596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43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7D0B5192-4535-46A6-A777-2E877F6B1248}"/>
              </a:ext>
            </a:extLst>
          </p:cNvPr>
          <p:cNvGrpSpPr/>
          <p:nvPr/>
        </p:nvGrpSpPr>
        <p:grpSpPr>
          <a:xfrm>
            <a:off x="1564651" y="1235445"/>
            <a:ext cx="7282175" cy="4882250"/>
            <a:chOff x="1564651" y="1235445"/>
            <a:chExt cx="7282175" cy="48822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C07A27A-FD58-4259-AD38-152BA28B6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606" r="33510" b="6804"/>
            <a:stretch/>
          </p:blipFill>
          <p:spPr>
            <a:xfrm>
              <a:off x="3352211" y="1327446"/>
              <a:ext cx="3234403" cy="4295109"/>
            </a:xfrm>
            <a:prstGeom prst="rect">
              <a:avLst/>
            </a:prstGeom>
          </p:spPr>
        </p:pic>
        <p:cxnSp>
          <p:nvCxnSpPr>
            <p:cNvPr id="28" name="꺾인 연결선 26">
              <a:extLst>
                <a:ext uri="{FF2B5EF4-FFF2-40B4-BE49-F238E27FC236}">
                  <a16:creationId xmlns:a16="http://schemas.microsoft.com/office/drawing/2014/main" id="{244D6F63-4F6C-412A-8AD5-3E6443652287}"/>
                </a:ext>
              </a:extLst>
            </p:cNvPr>
            <p:cNvCxnSpPr>
              <a:cxnSpLocks/>
              <a:stCxn id="44" idx="4"/>
              <a:endCxn id="41" idx="2"/>
            </p:cNvCxnSpPr>
            <p:nvPr/>
          </p:nvCxnSpPr>
          <p:spPr>
            <a:xfrm rot="16200000" flipH="1">
              <a:off x="5312926" y="2404379"/>
              <a:ext cx="1072466" cy="3686858"/>
            </a:xfrm>
            <a:prstGeom prst="bentConnector3">
              <a:avLst>
                <a:gd name="adj1" fmla="val 179710"/>
              </a:avLst>
            </a:prstGeom>
            <a:noFill/>
            <a:ln w="12700" cap="flat" cmpd="sng" algn="ctr">
              <a:solidFill>
                <a:srgbClr val="0066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" name="모서리가 둥근 직사각형 35">
              <a:extLst>
                <a:ext uri="{FF2B5EF4-FFF2-40B4-BE49-F238E27FC236}">
                  <a16:creationId xmlns:a16="http://schemas.microsoft.com/office/drawing/2014/main" id="{3F8D6A8F-48E4-4C85-91DB-71697CC72DE1}"/>
                </a:ext>
              </a:extLst>
            </p:cNvPr>
            <p:cNvSpPr/>
            <p:nvPr/>
          </p:nvSpPr>
          <p:spPr>
            <a:xfrm>
              <a:off x="6856020" y="3030696"/>
              <a:ext cx="717177" cy="42904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r>
                <a:rPr lang="en-US" altLang="ko-KR" sz="100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Host</a:t>
              </a:r>
            </a:p>
            <a:p>
              <a:pPr algn="ctr" latinLnBrk="0"/>
              <a:r>
                <a:rPr lang="en-US" altLang="ko-KR" sz="100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computer</a:t>
              </a:r>
              <a:endParaRPr lang="ko-KR" altLang="en-US" sz="1000" kern="0" dirty="0">
                <a:solidFill>
                  <a:prstClr val="white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1D3D8C-632F-41DB-A89A-7228ADECF14B}"/>
                </a:ext>
              </a:extLst>
            </p:cNvPr>
            <p:cNvCxnSpPr>
              <a:cxnSpLocks/>
              <a:stCxn id="33" idx="0"/>
              <a:endCxn id="29" idx="2"/>
            </p:cNvCxnSpPr>
            <p:nvPr/>
          </p:nvCxnSpPr>
          <p:spPr>
            <a:xfrm flipV="1">
              <a:off x="7214608" y="3459736"/>
              <a:ext cx="1" cy="304802"/>
            </a:xfrm>
            <a:prstGeom prst="straightConnector1">
              <a:avLst/>
            </a:prstGeom>
            <a:noFill/>
            <a:ln w="12700" cap="flat" cmpd="sng" algn="ctr">
              <a:solidFill>
                <a:srgbClr val="0066FF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F1529119-1735-4C26-8274-CC9B46343806}"/>
                </a:ext>
              </a:extLst>
            </p:cNvPr>
            <p:cNvCxnSpPr>
              <a:cxnSpLocks/>
              <a:stCxn id="230" idx="2"/>
              <a:endCxn id="36" idx="2"/>
            </p:cNvCxnSpPr>
            <p:nvPr/>
          </p:nvCxnSpPr>
          <p:spPr>
            <a:xfrm rot="5400000">
              <a:off x="6270962" y="3392846"/>
              <a:ext cx="1910816" cy="2044596"/>
            </a:xfrm>
            <a:prstGeom prst="bentConnector3">
              <a:avLst>
                <a:gd name="adj1" fmla="val 121559"/>
              </a:avLst>
            </a:prstGeom>
            <a:noFill/>
            <a:ln w="12700" cap="flat" cmpd="sng" algn="ctr">
              <a:solidFill>
                <a:srgbClr val="FF0000"/>
              </a:solidFill>
              <a:prstDash val="sysDash"/>
              <a:miter lim="800000"/>
              <a:tailEnd type="triangle"/>
            </a:ln>
            <a:effectLst/>
          </p:spPr>
        </p:cxnSp>
        <p:sp>
          <p:nvSpPr>
            <p:cNvPr id="32" name="모서리가 둥근 직사각형 10">
              <a:extLst>
                <a:ext uri="{FF2B5EF4-FFF2-40B4-BE49-F238E27FC236}">
                  <a16:creationId xmlns:a16="http://schemas.microsoft.com/office/drawing/2014/main" id="{42E12E47-28B3-4EBF-A743-D0F8B817916E}"/>
                </a:ext>
              </a:extLst>
            </p:cNvPr>
            <p:cNvSpPr/>
            <p:nvPr/>
          </p:nvSpPr>
          <p:spPr>
            <a:xfrm>
              <a:off x="6320244" y="4363547"/>
              <a:ext cx="856800" cy="423182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Speaker amplifier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3" name="모서리가 둥근 직사각형 10">
              <a:extLst>
                <a:ext uri="{FF2B5EF4-FFF2-40B4-BE49-F238E27FC236}">
                  <a16:creationId xmlns:a16="http://schemas.microsoft.com/office/drawing/2014/main" id="{7D965EE0-E82E-4114-83C2-40B714AB6050}"/>
                </a:ext>
              </a:extLst>
            </p:cNvPr>
            <p:cNvSpPr/>
            <p:nvPr/>
          </p:nvSpPr>
          <p:spPr>
            <a:xfrm>
              <a:off x="6856019" y="3764538"/>
              <a:ext cx="717177" cy="429303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r>
                <a:rPr lang="en-US" altLang="ko-KR" sz="100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Audio interface</a:t>
              </a:r>
              <a:endParaRPr lang="ko-KR" altLang="en-US" sz="1000" kern="0" dirty="0">
                <a:solidFill>
                  <a:prstClr val="white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6" name="모서리가 둥근 직사각형 10">
              <a:extLst>
                <a:ext uri="{FF2B5EF4-FFF2-40B4-BE49-F238E27FC236}">
                  <a16:creationId xmlns:a16="http://schemas.microsoft.com/office/drawing/2014/main" id="{A1AE9CB5-3FD3-4368-9D81-5DB085AF5265}"/>
                </a:ext>
              </a:extLst>
            </p:cNvPr>
            <p:cNvSpPr/>
            <p:nvPr/>
          </p:nvSpPr>
          <p:spPr>
            <a:xfrm>
              <a:off x="5834229" y="4964905"/>
              <a:ext cx="739685" cy="405647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 w="12700" cap="flat" cmpd="sng" algn="ctr">
              <a:solidFill>
                <a:schemeClr val="tx1"/>
              </a:solidFill>
              <a:prstDash val="lgDashDot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r>
                <a:rPr lang="en-US" altLang="ko-KR" sz="1000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Speaker</a:t>
              </a:r>
            </a:p>
            <a:p>
              <a:pPr algn="ctr" latinLnBrk="0"/>
              <a:r>
                <a:rPr lang="en-US" altLang="ko-KR" sz="1000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selector</a:t>
              </a:r>
              <a:endParaRPr lang="ko-KR" altLang="en-US" sz="1000" kern="0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EE36A0-FA0F-44CD-A758-AD9AE6BD37EE}"/>
                </a:ext>
              </a:extLst>
            </p:cNvPr>
            <p:cNvSpPr txBox="1"/>
            <p:nvPr/>
          </p:nvSpPr>
          <p:spPr>
            <a:xfrm>
              <a:off x="4776770" y="3247827"/>
              <a:ext cx="729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Speaker array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꺾인 연결선 26">
              <a:extLst>
                <a:ext uri="{FF2B5EF4-FFF2-40B4-BE49-F238E27FC236}">
                  <a16:creationId xmlns:a16="http://schemas.microsoft.com/office/drawing/2014/main" id="{860BE5C0-3AD9-4C4C-8DBA-A799244772D3}"/>
                </a:ext>
              </a:extLst>
            </p:cNvPr>
            <p:cNvCxnSpPr>
              <a:cxnSpLocks/>
              <a:stCxn id="36" idx="1"/>
              <a:endCxn id="17" idx="2"/>
            </p:cNvCxnSpPr>
            <p:nvPr/>
          </p:nvCxnSpPr>
          <p:spPr>
            <a:xfrm rot="10800000">
              <a:off x="5563925" y="4987479"/>
              <a:ext cx="270304" cy="180251"/>
            </a:xfrm>
            <a:prstGeom prst="bentConnector2">
              <a:avLst/>
            </a:prstGeom>
            <a:noFill/>
            <a:ln w="12700" cap="flat" cmpd="sng" algn="ctr">
              <a:solidFill>
                <a:srgbClr val="0066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꺾인 연결선 30">
              <a:extLst>
                <a:ext uri="{FF2B5EF4-FFF2-40B4-BE49-F238E27FC236}">
                  <a16:creationId xmlns:a16="http://schemas.microsoft.com/office/drawing/2014/main" id="{65DF9418-E881-490C-8C65-C8AE912F5895}"/>
                </a:ext>
              </a:extLst>
            </p:cNvPr>
            <p:cNvCxnSpPr>
              <a:cxnSpLocks/>
              <a:stCxn id="41" idx="0"/>
              <a:endCxn id="33" idx="3"/>
            </p:cNvCxnSpPr>
            <p:nvPr/>
          </p:nvCxnSpPr>
          <p:spPr>
            <a:xfrm rot="16200000" flipV="1">
              <a:off x="7442058" y="4110329"/>
              <a:ext cx="381669" cy="119392"/>
            </a:xfrm>
            <a:prstGeom prst="bentConnector2">
              <a:avLst/>
            </a:prstGeom>
            <a:noFill/>
            <a:ln w="12700" cap="flat" cmpd="sng" algn="ctr">
              <a:solidFill>
                <a:srgbClr val="0066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모서리가 둥근 직사각형 10">
              <a:extLst>
                <a:ext uri="{FF2B5EF4-FFF2-40B4-BE49-F238E27FC236}">
                  <a16:creationId xmlns:a16="http://schemas.microsoft.com/office/drawing/2014/main" id="{10B3EF2C-C16D-49AD-B4AD-A05E5E71B816}"/>
                </a:ext>
              </a:extLst>
            </p:cNvPr>
            <p:cNvSpPr/>
            <p:nvPr/>
          </p:nvSpPr>
          <p:spPr>
            <a:xfrm>
              <a:off x="7264668" y="4360859"/>
              <a:ext cx="855839" cy="423182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r>
                <a:rPr lang="en-US" altLang="ko-KR" sz="100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Microphone</a:t>
              </a:r>
            </a:p>
            <a:p>
              <a:pPr algn="ctr" latinLnBrk="0"/>
              <a:r>
                <a:rPr lang="en-US" altLang="ko-KR" sz="100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conditioner</a:t>
              </a:r>
              <a:endParaRPr lang="ko-KR" altLang="en-US" sz="1000" kern="0" dirty="0">
                <a:solidFill>
                  <a:prstClr val="white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5098E1-5703-47B8-966E-A6DFEE8F3B22}"/>
                </a:ext>
              </a:extLst>
            </p:cNvPr>
            <p:cNvSpPr txBox="1"/>
            <p:nvPr/>
          </p:nvSpPr>
          <p:spPr>
            <a:xfrm>
              <a:off x="3546783" y="3247827"/>
              <a:ext cx="9360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Microphones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62960D3C-19F0-4FB6-895E-6B0B1F2FFC6D}"/>
                </a:ext>
              </a:extLst>
            </p:cNvPr>
            <p:cNvCxnSpPr>
              <a:cxnSpLocks/>
              <a:stCxn id="244" idx="2"/>
              <a:endCxn id="46" idx="4"/>
            </p:cNvCxnSpPr>
            <p:nvPr/>
          </p:nvCxnSpPr>
          <p:spPr>
            <a:xfrm rot="5400000">
              <a:off x="5091122" y="1922541"/>
              <a:ext cx="1898911" cy="4973300"/>
            </a:xfrm>
            <a:prstGeom prst="bentConnector3">
              <a:avLst>
                <a:gd name="adj1" fmla="val 129469"/>
              </a:avLst>
            </a:prstGeom>
            <a:noFill/>
            <a:ln w="12700" cap="flat" cmpd="sng" algn="ctr">
              <a:solidFill>
                <a:srgbClr val="FF0000"/>
              </a:solidFill>
              <a:prstDash val="sysDash"/>
              <a:miter lim="800000"/>
              <a:tailEnd type="triangle"/>
            </a:ln>
            <a:effectLst/>
          </p:spPr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9A8C51F-A2A6-43CE-9AB4-8FBE7A7372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7688" y="3635491"/>
              <a:ext cx="76084" cy="7608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9D9E20A-3B6C-4B91-89A0-180608F55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1067" y="5312927"/>
              <a:ext cx="45720" cy="45720"/>
            </a:xfrm>
            <a:prstGeom prst="ellipse">
              <a:avLst/>
            </a:prstGeom>
            <a:solidFill>
              <a:srgbClr val="FF5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4" name="꺾인 연결선 30">
              <a:extLst>
                <a:ext uri="{FF2B5EF4-FFF2-40B4-BE49-F238E27FC236}">
                  <a16:creationId xmlns:a16="http://schemas.microsoft.com/office/drawing/2014/main" id="{F269B3DB-A8AB-4753-8346-02984D85BC66}"/>
                </a:ext>
              </a:extLst>
            </p:cNvPr>
            <p:cNvCxnSpPr>
              <a:cxnSpLocks/>
              <a:stCxn id="33" idx="1"/>
              <a:endCxn id="32" idx="0"/>
            </p:cNvCxnSpPr>
            <p:nvPr/>
          </p:nvCxnSpPr>
          <p:spPr>
            <a:xfrm rot="10800000" flipV="1">
              <a:off x="6748645" y="3979189"/>
              <a:ext cx="107375" cy="384357"/>
            </a:xfrm>
            <a:prstGeom prst="bentConnector2">
              <a:avLst/>
            </a:prstGeom>
            <a:noFill/>
            <a:ln w="12700" cap="flat" cmpd="sng" algn="ctr">
              <a:solidFill>
                <a:srgbClr val="0066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" name="꺾인 연결선 30">
              <a:extLst>
                <a:ext uri="{FF2B5EF4-FFF2-40B4-BE49-F238E27FC236}">
                  <a16:creationId xmlns:a16="http://schemas.microsoft.com/office/drawing/2014/main" id="{5457F688-8F05-4E7C-ADA0-BD369AD280D5}"/>
                </a:ext>
              </a:extLst>
            </p:cNvPr>
            <p:cNvCxnSpPr>
              <a:cxnSpLocks/>
              <a:stCxn id="32" idx="2"/>
              <a:endCxn id="36" idx="3"/>
            </p:cNvCxnSpPr>
            <p:nvPr/>
          </p:nvCxnSpPr>
          <p:spPr>
            <a:xfrm rot="5400000">
              <a:off x="6470779" y="4889864"/>
              <a:ext cx="381000" cy="174730"/>
            </a:xfrm>
            <a:prstGeom prst="bentConnector2">
              <a:avLst/>
            </a:prstGeom>
            <a:noFill/>
            <a:ln w="12700" cap="flat" cmpd="sng" algn="ctr">
              <a:solidFill>
                <a:srgbClr val="0066FF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D282F4BD-55DE-4DA0-AC4F-99730DF67747}"/>
                </a:ext>
              </a:extLst>
            </p:cNvPr>
            <p:cNvGrpSpPr/>
            <p:nvPr/>
          </p:nvGrpSpPr>
          <p:grpSpPr>
            <a:xfrm>
              <a:off x="8026875" y="3030695"/>
              <a:ext cx="731949" cy="429041"/>
              <a:chOff x="4822723" y="2676426"/>
              <a:chExt cx="731949" cy="429041"/>
            </a:xfrm>
          </p:grpSpPr>
          <p:sp>
            <p:nvSpPr>
              <p:cNvPr id="47" name="모서리가 둥근 직사각형 47">
                <a:extLst>
                  <a:ext uri="{FF2B5EF4-FFF2-40B4-BE49-F238E27FC236}">
                    <a16:creationId xmlns:a16="http://schemas.microsoft.com/office/drawing/2014/main" id="{B0D5AB74-1BF5-43A6-B2CE-86F8FF2EF638}"/>
                  </a:ext>
                </a:extLst>
              </p:cNvPr>
              <p:cNvSpPr/>
              <p:nvPr/>
            </p:nvSpPr>
            <p:spPr>
              <a:xfrm>
                <a:off x="4822723" y="2676426"/>
                <a:ext cx="731949" cy="429041"/>
              </a:xfrm>
              <a:prstGeom prst="roundRect">
                <a:avLst/>
              </a:prstGeom>
              <a:solidFill>
                <a:srgbClr val="FF5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DOA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controller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D609CC03-EFA0-41B2-8D66-52C697BD8BE9}"/>
                  </a:ext>
                </a:extLst>
              </p:cNvPr>
              <p:cNvSpPr/>
              <p:nvPr/>
            </p:nvSpPr>
            <p:spPr>
              <a:xfrm>
                <a:off x="4905236" y="3028947"/>
                <a:ext cx="278559" cy="76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6A2AD8D8-F224-4D98-9BE5-A5DED6B16B46}"/>
                  </a:ext>
                </a:extLst>
              </p:cNvPr>
              <p:cNvSpPr/>
              <p:nvPr/>
            </p:nvSpPr>
            <p:spPr>
              <a:xfrm>
                <a:off x="5183795" y="3028947"/>
                <a:ext cx="278559" cy="76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6C5726B-2415-4BA8-9BC1-44B749B12AC7}"/>
                </a:ext>
              </a:extLst>
            </p:cNvPr>
            <p:cNvSpPr txBox="1"/>
            <p:nvPr/>
          </p:nvSpPr>
          <p:spPr>
            <a:xfrm>
              <a:off x="4067023" y="5022657"/>
              <a:ext cx="708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Turntable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9DB9A0E2-331E-4143-BDA2-CE4894950371}"/>
                </a:ext>
              </a:extLst>
            </p:cNvPr>
            <p:cNvSpPr txBox="1"/>
            <p:nvPr/>
          </p:nvSpPr>
          <p:spPr>
            <a:xfrm>
              <a:off x="3282861" y="4213253"/>
              <a:ext cx="542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Servo motor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원호 269">
              <a:extLst>
                <a:ext uri="{FF2B5EF4-FFF2-40B4-BE49-F238E27FC236}">
                  <a16:creationId xmlns:a16="http://schemas.microsoft.com/office/drawing/2014/main" id="{E4AEDA61-EC0D-43A4-8000-82920D20CB87}"/>
                </a:ext>
              </a:extLst>
            </p:cNvPr>
            <p:cNvSpPr/>
            <p:nvPr/>
          </p:nvSpPr>
          <p:spPr>
            <a:xfrm>
              <a:off x="3752930" y="4768056"/>
              <a:ext cx="505600" cy="226748"/>
            </a:xfrm>
            <a:prstGeom prst="arc">
              <a:avLst>
                <a:gd name="adj1" fmla="val 20437176"/>
                <a:gd name="adj2" fmla="val 12507702"/>
              </a:avLst>
            </a:prstGeom>
            <a:ln w="254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DA58AD84-49A2-453F-B586-DC00A541448E}"/>
                    </a:ext>
                  </a:extLst>
                </p:cNvPr>
                <p:cNvSpPr txBox="1"/>
                <p:nvPr/>
              </p:nvSpPr>
              <p:spPr>
                <a:xfrm>
                  <a:off x="4201538" y="4698995"/>
                  <a:ext cx="41673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ko-KR" altLang="en-US" sz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DA58AD84-49A2-453F-B586-DC00A5414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1538" y="4698995"/>
                  <a:ext cx="416732" cy="184666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F2FF1A8-3D40-4942-858C-B652190F9382}"/>
                    </a:ext>
                  </a:extLst>
                </p:cNvPr>
                <p:cNvSpPr txBox="1"/>
                <p:nvPr/>
              </p:nvSpPr>
              <p:spPr>
                <a:xfrm>
                  <a:off x="5683597" y="1742597"/>
                  <a:ext cx="41673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l-GR" altLang="ko-KR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BF2FF1A8-3D40-4942-858C-B652190F9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597" y="1742597"/>
                  <a:ext cx="416732" cy="184666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원호 275">
              <a:extLst>
                <a:ext uri="{FF2B5EF4-FFF2-40B4-BE49-F238E27FC236}">
                  <a16:creationId xmlns:a16="http://schemas.microsoft.com/office/drawing/2014/main" id="{9A4F3792-B6CD-499F-8A25-9A771E5810E4}"/>
                </a:ext>
              </a:extLst>
            </p:cNvPr>
            <p:cNvSpPr/>
            <p:nvPr/>
          </p:nvSpPr>
          <p:spPr>
            <a:xfrm>
              <a:off x="1564651" y="1235445"/>
              <a:ext cx="4882250" cy="4882250"/>
            </a:xfrm>
            <a:prstGeom prst="arc">
              <a:avLst>
                <a:gd name="adj1" fmla="val 17986823"/>
                <a:gd name="adj2" fmla="val 19777136"/>
              </a:avLst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851AAD2-DB1C-488B-9F95-B097F56CAE6E}"/>
                    </a:ext>
                  </a:extLst>
                </p:cNvPr>
                <p:cNvSpPr txBox="1"/>
                <p:nvPr/>
              </p:nvSpPr>
              <p:spPr>
                <a:xfrm rot="16200000">
                  <a:off x="7565182" y="3787362"/>
                  <a:ext cx="1093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R="0" lvl="0" indent="0"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ko-KR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control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851AAD2-DB1C-488B-9F95-B097F56CA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565182" y="3787362"/>
                  <a:ext cx="1093254" cy="246221"/>
                </a:xfrm>
                <a:prstGeom prst="rect">
                  <a:avLst/>
                </a:prstGeom>
                <a:blipFill>
                  <a:blip r:embed="rId5"/>
                  <a:stretch>
                    <a:fillRect r="-24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0B9780E-A59E-4DC9-A29B-8B9447FF34F9}"/>
                    </a:ext>
                  </a:extLst>
                </p:cNvPr>
                <p:cNvSpPr txBox="1"/>
                <p:nvPr/>
              </p:nvSpPr>
              <p:spPr>
                <a:xfrm rot="16200000">
                  <a:off x="8090053" y="3787362"/>
                  <a:ext cx="10932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R="0" lvl="0" indent="0"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control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E0B9780E-A59E-4DC9-A29B-8B9447FF3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090053" y="3787362"/>
                  <a:ext cx="1093254" cy="246221"/>
                </a:xfrm>
                <a:prstGeom prst="rect">
                  <a:avLst/>
                </a:prstGeom>
                <a:blipFill>
                  <a:blip r:embed="rId6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11E834A-3E41-495F-978B-991E7D8D9415}"/>
                </a:ext>
              </a:extLst>
            </p:cNvPr>
            <p:cNvGrpSpPr/>
            <p:nvPr/>
          </p:nvGrpSpPr>
          <p:grpSpPr>
            <a:xfrm>
              <a:off x="6192217" y="1253293"/>
              <a:ext cx="2654609" cy="1679217"/>
              <a:chOff x="6192217" y="1200911"/>
              <a:chExt cx="2654609" cy="16792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E18B9805-0F16-4B62-A4F6-BE52BC24E744}"/>
                      </a:ext>
                    </a:extLst>
                  </p:cNvPr>
                  <p:cNvSpPr txBox="1"/>
                  <p:nvPr/>
                </p:nvSpPr>
                <p:spPr>
                  <a:xfrm>
                    <a:off x="7512234" y="2542085"/>
                    <a:ext cx="109325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R="0" lvl="0" indent="0" algn="ctr" fontAlgn="auto" latinLnBrk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ko-KR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control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signal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E18B9805-0F16-4B62-A4F6-BE52BC24E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2234" y="2542085"/>
                    <a:ext cx="1093254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D14339B3-2EFD-44F4-B96D-6F8FA6DD9E2A}"/>
                  </a:ext>
                </a:extLst>
              </p:cNvPr>
              <p:cNvSpPr/>
              <p:nvPr/>
            </p:nvSpPr>
            <p:spPr>
              <a:xfrm>
                <a:off x="7008759" y="1446383"/>
                <a:ext cx="1050102" cy="1092959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/>
                <a:endParaRPr lang="ko-KR" altLang="en-US" sz="10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모서리가 둥근 직사각형 10">
                <a:extLst>
                  <a:ext uri="{FF2B5EF4-FFF2-40B4-BE49-F238E27FC236}">
                    <a16:creationId xmlns:a16="http://schemas.microsoft.com/office/drawing/2014/main" id="{2FFF5CE0-0C8C-46F2-A0DE-F115AD38B723}"/>
                  </a:ext>
                </a:extLst>
              </p:cNvPr>
              <p:cNvSpPr/>
              <p:nvPr/>
            </p:nvSpPr>
            <p:spPr>
              <a:xfrm>
                <a:off x="7315256" y="1498152"/>
                <a:ext cx="440297" cy="228079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/>
                <a:endParaRPr lang="ko-KR" altLang="en-US" sz="1000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5632ABF2-B55F-40C4-ADC3-2D41E49DE42D}"/>
                  </a:ext>
                </a:extLst>
              </p:cNvPr>
              <p:cNvSpPr txBox="1"/>
              <p:nvPr/>
            </p:nvSpPr>
            <p:spPr>
              <a:xfrm>
                <a:off x="6974681" y="1200911"/>
                <a:ext cx="111825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/>
                <a:r>
                  <a:rPr lang="en-US" altLang="ko-KR" sz="1000" kern="0" dirty="0"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Speaker selector</a:t>
                </a:r>
                <a:endParaRPr lang="ko-KR" altLang="en-US" sz="1000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4F128E-D6FE-41F1-B818-78C66833C08A}"/>
                  </a:ext>
                </a:extLst>
              </p:cNvPr>
              <p:cNvSpPr/>
              <p:nvPr/>
            </p:nvSpPr>
            <p:spPr>
              <a:xfrm>
                <a:off x="7478558" y="2769622"/>
                <a:ext cx="110506" cy="1105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35A68C59-8AE7-4AB5-9AFC-75D82DEDA3F8}"/>
                  </a:ext>
                </a:extLst>
              </p:cNvPr>
              <p:cNvSpPr/>
              <p:nvPr/>
            </p:nvSpPr>
            <p:spPr>
              <a:xfrm>
                <a:off x="7423177" y="1589628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/>
                <a:endParaRPr lang="ko-KR" altLang="en-US" sz="1000" kern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62FBD61E-F8A5-479E-8D69-36073D8CF4C6}"/>
                  </a:ext>
                </a:extLst>
              </p:cNvPr>
              <p:cNvSpPr/>
              <p:nvPr/>
            </p:nvSpPr>
            <p:spPr>
              <a:xfrm>
                <a:off x="7606533" y="1589628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/>
                <a:endParaRPr lang="ko-KR" altLang="en-US" sz="1000" kern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0" name="직선 연결선 309">
                <a:extLst>
                  <a:ext uri="{FF2B5EF4-FFF2-40B4-BE49-F238E27FC236}">
                    <a16:creationId xmlns:a16="http://schemas.microsoft.com/office/drawing/2014/main" id="{C2FDF414-46FF-4947-948A-7B06122CF9D4}"/>
                  </a:ext>
                </a:extLst>
              </p:cNvPr>
              <p:cNvCxnSpPr>
                <a:cxnSpLocks/>
                <a:stCxn id="308" idx="1"/>
              </p:cNvCxnSpPr>
              <p:nvPr/>
            </p:nvCxnSpPr>
            <p:spPr>
              <a:xfrm flipH="1" flipV="1">
                <a:off x="7435211" y="1525794"/>
                <a:ext cx="178018" cy="70530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</p:cxnSp>
          <p:sp>
            <p:nvSpPr>
              <p:cNvPr id="325" name="모서리가 둥근 직사각형 10">
                <a:extLst>
                  <a:ext uri="{FF2B5EF4-FFF2-40B4-BE49-F238E27FC236}">
                    <a16:creationId xmlns:a16="http://schemas.microsoft.com/office/drawing/2014/main" id="{13E10163-0201-41B2-943B-4FBD905749BA}"/>
                  </a:ext>
                </a:extLst>
              </p:cNvPr>
              <p:cNvSpPr/>
              <p:nvPr/>
            </p:nvSpPr>
            <p:spPr>
              <a:xfrm>
                <a:off x="7315256" y="1774446"/>
                <a:ext cx="440297" cy="228079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/>
                <a:endParaRPr lang="ko-KR" altLang="en-US" sz="1000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id="{7D2B7085-B712-4564-BD0E-F2D4978DA0EF}"/>
                  </a:ext>
                </a:extLst>
              </p:cNvPr>
              <p:cNvSpPr/>
              <p:nvPr/>
            </p:nvSpPr>
            <p:spPr>
              <a:xfrm>
                <a:off x="7423177" y="186592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/>
                <a:endParaRPr lang="ko-KR" altLang="en-US" sz="1000" kern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B742428A-08E8-452A-A9ED-A016D62C6BE2}"/>
                  </a:ext>
                </a:extLst>
              </p:cNvPr>
              <p:cNvSpPr/>
              <p:nvPr/>
            </p:nvSpPr>
            <p:spPr>
              <a:xfrm>
                <a:off x="7606533" y="1865922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/>
                <a:endParaRPr lang="ko-KR" altLang="en-US" sz="1000" kern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AE358769-D78E-4A67-8C77-6F025D432097}"/>
                  </a:ext>
                </a:extLst>
              </p:cNvPr>
              <p:cNvCxnSpPr>
                <a:cxnSpLocks/>
                <a:stCxn id="327" idx="1"/>
              </p:cNvCxnSpPr>
              <p:nvPr/>
            </p:nvCxnSpPr>
            <p:spPr>
              <a:xfrm flipH="1" flipV="1">
                <a:off x="7431259" y="1854520"/>
                <a:ext cx="181970" cy="18098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</p:cxnSp>
          <p:sp>
            <p:nvSpPr>
              <p:cNvPr id="338" name="모서리가 둥근 직사각형 10">
                <a:extLst>
                  <a:ext uri="{FF2B5EF4-FFF2-40B4-BE49-F238E27FC236}">
                    <a16:creationId xmlns:a16="http://schemas.microsoft.com/office/drawing/2014/main" id="{A43C0C88-1037-4247-87FE-84AA57252F34}"/>
                  </a:ext>
                </a:extLst>
              </p:cNvPr>
              <p:cNvSpPr/>
              <p:nvPr/>
            </p:nvSpPr>
            <p:spPr>
              <a:xfrm>
                <a:off x="7315256" y="2264313"/>
                <a:ext cx="440297" cy="228079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/>
                <a:endParaRPr lang="ko-KR" altLang="en-US" sz="1000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타원 338">
                <a:extLst>
                  <a:ext uri="{FF2B5EF4-FFF2-40B4-BE49-F238E27FC236}">
                    <a16:creationId xmlns:a16="http://schemas.microsoft.com/office/drawing/2014/main" id="{C3E40620-A4A9-4D86-B305-9696B51F97EE}"/>
                  </a:ext>
                </a:extLst>
              </p:cNvPr>
              <p:cNvSpPr/>
              <p:nvPr/>
            </p:nvSpPr>
            <p:spPr>
              <a:xfrm>
                <a:off x="7423177" y="2355789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/>
                <a:endParaRPr lang="ko-KR" altLang="en-US" sz="1000" kern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타원 339">
                <a:extLst>
                  <a:ext uri="{FF2B5EF4-FFF2-40B4-BE49-F238E27FC236}">
                    <a16:creationId xmlns:a16="http://schemas.microsoft.com/office/drawing/2014/main" id="{6E36606A-F093-4CE3-8A59-D1F898C2634D}"/>
                  </a:ext>
                </a:extLst>
              </p:cNvPr>
              <p:cNvSpPr/>
              <p:nvPr/>
            </p:nvSpPr>
            <p:spPr>
              <a:xfrm>
                <a:off x="7606533" y="2355789"/>
                <a:ext cx="45720" cy="4572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/>
                <a:endParaRPr lang="ko-KR" altLang="en-US" sz="1000" kern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372B17C6-C9E0-42DD-9887-FB3AD678F6F7}"/>
                  </a:ext>
                </a:extLst>
              </p:cNvPr>
              <p:cNvCxnSpPr>
                <a:cxnSpLocks/>
                <a:stCxn id="340" idx="1"/>
              </p:cNvCxnSpPr>
              <p:nvPr/>
            </p:nvCxnSpPr>
            <p:spPr>
              <a:xfrm flipH="1" flipV="1">
                <a:off x="7435211" y="2291955"/>
                <a:ext cx="178018" cy="70530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</p:cxnSp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EBBCDC68-1A90-4962-A7F8-C37881D6E668}"/>
                  </a:ext>
                </a:extLst>
              </p:cNvPr>
              <p:cNvSpPr/>
              <p:nvPr/>
            </p:nvSpPr>
            <p:spPr>
              <a:xfrm>
                <a:off x="8232353" y="1901761"/>
                <a:ext cx="119020" cy="11334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/>
                <a:endParaRPr lang="ko-KR" altLang="en-US" sz="10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44" name="꺾인 연결선 30">
                <a:extLst>
                  <a:ext uri="{FF2B5EF4-FFF2-40B4-BE49-F238E27FC236}">
                    <a16:creationId xmlns:a16="http://schemas.microsoft.com/office/drawing/2014/main" id="{8CA758C4-D37C-423B-AF56-C16B6E901913}"/>
                  </a:ext>
                </a:extLst>
              </p:cNvPr>
              <p:cNvCxnSpPr>
                <a:cxnSpLocks/>
                <a:stCxn id="343" idx="1"/>
                <a:endCxn id="308" idx="6"/>
              </p:cNvCxnSpPr>
              <p:nvPr/>
            </p:nvCxnSpPr>
            <p:spPr>
              <a:xfrm rot="10800000">
                <a:off x="7652253" y="1612489"/>
                <a:ext cx="580100" cy="34594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354" name="꺾인 연결선 30">
                <a:extLst>
                  <a:ext uri="{FF2B5EF4-FFF2-40B4-BE49-F238E27FC236}">
                    <a16:creationId xmlns:a16="http://schemas.microsoft.com/office/drawing/2014/main" id="{40890818-E39C-4F64-91A5-8960572A5938}"/>
                  </a:ext>
                </a:extLst>
              </p:cNvPr>
              <p:cNvCxnSpPr>
                <a:cxnSpLocks/>
                <a:stCxn id="343" idx="1"/>
                <a:endCxn id="340" idx="6"/>
              </p:cNvCxnSpPr>
              <p:nvPr/>
            </p:nvCxnSpPr>
            <p:spPr>
              <a:xfrm rot="10800000" flipV="1">
                <a:off x="7652253" y="1958435"/>
                <a:ext cx="580100" cy="420214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358" name="모서리가 둥근 직사각형 10">
                <a:extLst>
                  <a:ext uri="{FF2B5EF4-FFF2-40B4-BE49-F238E27FC236}">
                    <a16:creationId xmlns:a16="http://schemas.microsoft.com/office/drawing/2014/main" id="{6FD0C8E1-3D08-4F04-A093-D039377CD502}"/>
                  </a:ext>
                </a:extLst>
              </p:cNvPr>
              <p:cNvSpPr/>
              <p:nvPr/>
            </p:nvSpPr>
            <p:spPr>
              <a:xfrm>
                <a:off x="6519957" y="1498152"/>
                <a:ext cx="235923" cy="228079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/>
                <a:endParaRPr lang="ko-KR" altLang="en-US" sz="1000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모서리가 둥근 직사각형 10">
                <a:extLst>
                  <a:ext uri="{FF2B5EF4-FFF2-40B4-BE49-F238E27FC236}">
                    <a16:creationId xmlns:a16="http://schemas.microsoft.com/office/drawing/2014/main" id="{9724A7A5-B600-42BD-BF24-A945E20BF1B2}"/>
                  </a:ext>
                </a:extLst>
              </p:cNvPr>
              <p:cNvSpPr/>
              <p:nvPr/>
            </p:nvSpPr>
            <p:spPr>
              <a:xfrm>
                <a:off x="6519957" y="1774446"/>
                <a:ext cx="235923" cy="228079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/>
                <a:endParaRPr lang="ko-KR" altLang="en-US" sz="1000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모서리가 둥근 직사각형 10">
                <a:extLst>
                  <a:ext uri="{FF2B5EF4-FFF2-40B4-BE49-F238E27FC236}">
                    <a16:creationId xmlns:a16="http://schemas.microsoft.com/office/drawing/2014/main" id="{73692035-F883-4738-8CF1-8A5AD2EA5664}"/>
                  </a:ext>
                </a:extLst>
              </p:cNvPr>
              <p:cNvSpPr/>
              <p:nvPr/>
            </p:nvSpPr>
            <p:spPr>
              <a:xfrm>
                <a:off x="6519957" y="2264313"/>
                <a:ext cx="235923" cy="228079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latinLnBrk="0"/>
                <a:endParaRPr lang="ko-KR" altLang="en-US" sz="1000" kern="0" dirty="0"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2" name="직선 화살표 연결선 361">
                <a:extLst>
                  <a:ext uri="{FF2B5EF4-FFF2-40B4-BE49-F238E27FC236}">
                    <a16:creationId xmlns:a16="http://schemas.microsoft.com/office/drawing/2014/main" id="{CFE54F3C-EB81-4445-8FA1-191B1E808C60}"/>
                  </a:ext>
                </a:extLst>
              </p:cNvPr>
              <p:cNvCxnSpPr>
                <a:cxnSpLocks/>
                <a:stCxn id="305" idx="2"/>
                <a:endCxn id="358" idx="3"/>
              </p:cNvCxnSpPr>
              <p:nvPr/>
            </p:nvCxnSpPr>
            <p:spPr>
              <a:xfrm flipH="1" flipV="1">
                <a:off x="6755880" y="1612192"/>
                <a:ext cx="667297" cy="296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366" name="직선 화살표 연결선 365">
                <a:extLst>
                  <a:ext uri="{FF2B5EF4-FFF2-40B4-BE49-F238E27FC236}">
                    <a16:creationId xmlns:a16="http://schemas.microsoft.com/office/drawing/2014/main" id="{FDB4276A-921C-4623-AFFD-C1308FA15A3D}"/>
                  </a:ext>
                </a:extLst>
              </p:cNvPr>
              <p:cNvCxnSpPr>
                <a:cxnSpLocks/>
                <a:stCxn id="339" idx="2"/>
                <a:endCxn id="360" idx="3"/>
              </p:cNvCxnSpPr>
              <p:nvPr/>
            </p:nvCxnSpPr>
            <p:spPr>
              <a:xfrm flipH="1" flipV="1">
                <a:off x="6755880" y="2378353"/>
                <a:ext cx="667297" cy="296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35C61027-DA76-4009-930A-E6E96227E8EA}"/>
                  </a:ext>
                </a:extLst>
              </p:cNvPr>
              <p:cNvSpPr txBox="1"/>
              <p:nvPr/>
            </p:nvSpPr>
            <p:spPr>
              <a:xfrm>
                <a:off x="7374213" y="1973568"/>
                <a:ext cx="320788" cy="36933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altLang="ko-KR" dirty="0"/>
                  <a:t>︙</a:t>
                </a:r>
                <a:endParaRPr lang="ko-KR" altLang="en-US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21C30EF-F050-4D09-8E09-1FF757126075}"/>
                  </a:ext>
                </a:extLst>
              </p:cNvPr>
              <p:cNvSpPr txBox="1"/>
              <p:nvPr/>
            </p:nvSpPr>
            <p:spPr>
              <a:xfrm>
                <a:off x="6710729" y="1973568"/>
                <a:ext cx="320788" cy="36933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altLang="ko-KR" dirty="0"/>
                  <a:t>︙</a:t>
                </a:r>
                <a:endParaRPr lang="ko-KR" altLang="en-US" dirty="0"/>
              </a:p>
            </p:txBody>
          </p:sp>
          <p:cxnSp>
            <p:nvCxnSpPr>
              <p:cNvPr id="349" name="꺾인 연결선 30">
                <a:extLst>
                  <a:ext uri="{FF2B5EF4-FFF2-40B4-BE49-F238E27FC236}">
                    <a16:creationId xmlns:a16="http://schemas.microsoft.com/office/drawing/2014/main" id="{FC43BBD3-D4BD-4353-848B-7ECFB9709B7C}"/>
                  </a:ext>
                </a:extLst>
              </p:cNvPr>
              <p:cNvCxnSpPr>
                <a:cxnSpLocks/>
                <a:stCxn id="343" idx="1"/>
                <a:endCxn id="327" idx="6"/>
              </p:cNvCxnSpPr>
              <p:nvPr/>
            </p:nvCxnSpPr>
            <p:spPr>
              <a:xfrm rot="10800000">
                <a:off x="7652253" y="1888783"/>
                <a:ext cx="580100" cy="69653"/>
              </a:xfrm>
              <a:prstGeom prst="bentConnector3">
                <a:avLst>
                  <a:gd name="adj1" fmla="val 50000"/>
                </a:avLst>
              </a:prstGeom>
              <a:noFill/>
              <a:ln w="25400" cap="flat" cmpd="sng" algn="ctr">
                <a:solidFill>
                  <a:srgbClr val="0066FF"/>
                </a:solidFill>
                <a:prstDash val="solid"/>
                <a:miter lim="800000"/>
                <a:headEnd type="none"/>
                <a:tailEnd type="triangle"/>
              </a:ln>
              <a:effectLst/>
            </p:spPr>
          </p:cxnSp>
          <p:cxnSp>
            <p:nvCxnSpPr>
              <p:cNvPr id="363" name="직선 화살표 연결선 362">
                <a:extLst>
                  <a:ext uri="{FF2B5EF4-FFF2-40B4-BE49-F238E27FC236}">
                    <a16:creationId xmlns:a16="http://schemas.microsoft.com/office/drawing/2014/main" id="{6C25752D-2D95-425B-8768-0FBEFD173EC5}"/>
                  </a:ext>
                </a:extLst>
              </p:cNvPr>
              <p:cNvCxnSpPr>
                <a:cxnSpLocks/>
                <a:stCxn id="326" idx="2"/>
                <a:endCxn id="359" idx="3"/>
              </p:cNvCxnSpPr>
              <p:nvPr/>
            </p:nvCxnSpPr>
            <p:spPr>
              <a:xfrm flipH="1" flipV="1">
                <a:off x="6755880" y="1888486"/>
                <a:ext cx="667297" cy="29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66FF"/>
                </a:solidFill>
                <a:prstDash val="solid"/>
                <a:miter lim="800000"/>
                <a:headEnd type="none"/>
                <a:tailEnd type="triangle"/>
              </a:ln>
              <a:effectLst/>
            </p:spPr>
          </p:cxnSp>
          <p:cxnSp>
            <p:nvCxnSpPr>
              <p:cNvPr id="288" name="직선 화살표 연결선 287">
                <a:extLst>
                  <a:ext uri="{FF2B5EF4-FFF2-40B4-BE49-F238E27FC236}">
                    <a16:creationId xmlns:a16="http://schemas.microsoft.com/office/drawing/2014/main" id="{2B084E88-6A4F-42CA-BFD2-52642B166F82}"/>
                  </a:ext>
                </a:extLst>
              </p:cNvPr>
              <p:cNvCxnSpPr>
                <a:cxnSpLocks/>
                <a:stCxn id="297" idx="0"/>
                <a:endCxn id="278" idx="2"/>
              </p:cNvCxnSpPr>
              <p:nvPr/>
            </p:nvCxnSpPr>
            <p:spPr>
              <a:xfrm flipH="1" flipV="1">
                <a:off x="7533810" y="2539342"/>
                <a:ext cx="1" cy="23028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ysDash"/>
                <a:miter lim="800000"/>
                <a:tailEnd type="triangle"/>
              </a:ln>
              <a:effectLst/>
            </p:spPr>
          </p:cxn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60E2B30-8EEA-44BA-90D6-01C7BB87634E}"/>
                  </a:ext>
                </a:extLst>
              </p:cNvPr>
              <p:cNvSpPr txBox="1"/>
              <p:nvPr/>
            </p:nvSpPr>
            <p:spPr>
              <a:xfrm>
                <a:off x="6192217" y="1662376"/>
                <a:ext cx="72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Speaker array</a:t>
                </a: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9B094878-DFAC-4C69-896B-1900F0D20454}"/>
                  </a:ext>
                </a:extLst>
              </p:cNvPr>
              <p:cNvSpPr txBox="1"/>
              <p:nvPr/>
            </p:nvSpPr>
            <p:spPr>
              <a:xfrm>
                <a:off x="8117260" y="1757252"/>
                <a:ext cx="72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Speaker amplifier</a:t>
                </a: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B6B142F-1D7A-4969-A206-9B60F5EEEC72}"/>
                  </a:ext>
                </a:extLst>
              </p:cNvPr>
              <p:cNvSpPr/>
              <p:nvPr/>
            </p:nvSpPr>
            <p:spPr>
              <a:xfrm>
                <a:off x="6305176" y="1218839"/>
                <a:ext cx="2453648" cy="1579146"/>
              </a:xfrm>
              <a:prstGeom prst="roundRect">
                <a:avLst>
                  <a:gd name="adj" fmla="val 7576"/>
                </a:avLst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3867A2B2-E3AF-4CF1-B9EB-31827391F34B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rot="5400000" flipH="1" flipV="1">
              <a:off x="5291603" y="3762836"/>
              <a:ext cx="2114538" cy="289600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6A1E643-68DB-443D-B20E-EFB64A29C05A}"/>
                </a:ext>
              </a:extLst>
            </p:cNvPr>
            <p:cNvSpPr/>
            <p:nvPr/>
          </p:nvSpPr>
          <p:spPr>
            <a:xfrm>
              <a:off x="5516766" y="4893160"/>
              <a:ext cx="94318" cy="943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114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28575" cap="flat" cmpd="sng" algn="ctr">
          <a:solidFill>
            <a:sysClr val="windowText" lastClr="000000"/>
          </a:solidFill>
          <a:prstDash val="solid"/>
        </a:ln>
        <a:effectLst/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8991</TotalTime>
  <Words>518</Words>
  <Application>Microsoft Office PowerPoint</Application>
  <PresentationFormat>와이드스크린</PresentationFormat>
  <Paragraphs>244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6" baseType="lpstr">
      <vt:lpstr>HY헤드라인M</vt:lpstr>
      <vt:lpstr>맑은 고딕</vt:lpstr>
      <vt:lpstr>Arial</vt:lpstr>
      <vt:lpstr>Cambria Math</vt:lpstr>
      <vt:lpstr>Symbol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LGT</dc:creator>
  <cp:lastModifiedBy>Lee Gyeong-Tae</cp:lastModifiedBy>
  <cp:revision>446</cp:revision>
  <dcterms:created xsi:type="dcterms:W3CDTF">2019-01-04T02:08:50Z</dcterms:created>
  <dcterms:modified xsi:type="dcterms:W3CDTF">2022-03-24T14:26:12Z</dcterms:modified>
</cp:coreProperties>
</file>